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9"/>
  </p:notesMasterIdLst>
  <p:sldIdLst>
    <p:sldId id="268" r:id="rId5"/>
    <p:sldId id="381" r:id="rId6"/>
    <p:sldId id="380" r:id="rId7"/>
    <p:sldId id="370" r:id="rId8"/>
    <p:sldId id="368" r:id="rId9"/>
    <p:sldId id="371" r:id="rId10"/>
    <p:sldId id="372" r:id="rId11"/>
    <p:sldId id="373" r:id="rId12"/>
    <p:sldId id="374" r:id="rId13"/>
    <p:sldId id="375" r:id="rId14"/>
    <p:sldId id="376" r:id="rId15"/>
    <p:sldId id="378" r:id="rId16"/>
    <p:sldId id="379" r:id="rId17"/>
    <p:sldId id="377"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83" r:id="rId32"/>
    <p:sldId id="384" r:id="rId33"/>
    <p:sldId id="400" r:id="rId34"/>
    <p:sldId id="386" r:id="rId35"/>
    <p:sldId id="388" r:id="rId36"/>
    <p:sldId id="393" r:id="rId37"/>
    <p:sldId id="367" r:id="rId38"/>
    <p:sldId id="391" r:id="rId39"/>
    <p:sldId id="402" r:id="rId40"/>
    <p:sldId id="401" r:id="rId41"/>
    <p:sldId id="403" r:id="rId42"/>
    <p:sldId id="404" r:id="rId43"/>
    <p:sldId id="529" r:id="rId44"/>
    <p:sldId id="534" r:id="rId45"/>
    <p:sldId id="576" r:id="rId46"/>
    <p:sldId id="577" r:id="rId47"/>
    <p:sldId id="32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69" autoAdjust="0"/>
    <p:restoredTop sz="94619" autoAdjust="0"/>
  </p:normalViewPr>
  <p:slideViewPr>
    <p:cSldViewPr snapToGrid="0">
      <p:cViewPr varScale="1">
        <p:scale>
          <a:sx n="104" d="100"/>
          <a:sy n="104"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923C9B-1C20-4FF6-A614-E86610D02A7A}" type="doc">
      <dgm:prSet loTypeId="urn:microsoft.com/office/officeart/2005/8/layout/hProcess11" loCatId="process" qsTypeId="urn:microsoft.com/office/officeart/2005/8/quickstyle/simple1" qsCatId="simple" csTypeId="urn:microsoft.com/office/officeart/2005/8/colors/accent1_2" csCatId="accent1" phldr="1"/>
      <dgm:spPr/>
    </dgm:pt>
    <dgm:pt modelId="{F9C154EF-D7AE-47BA-B909-A0B5CBCC0F83}">
      <dgm:prSet phldrT="[Text]"/>
      <dgm:spPr/>
      <dgm:t>
        <a:bodyPr/>
        <a:lstStyle/>
        <a:p>
          <a:r>
            <a:rPr lang="en-US" dirty="0"/>
            <a:t>Data Science and Data Analytics Process: An Overview</a:t>
          </a:r>
        </a:p>
      </dgm:t>
    </dgm:pt>
    <dgm:pt modelId="{DA887510-48E6-496E-A499-D717389B9F05}" type="parTrans" cxnId="{5481E6D0-E76A-433E-846A-F049044F315E}">
      <dgm:prSet/>
      <dgm:spPr/>
      <dgm:t>
        <a:bodyPr/>
        <a:lstStyle/>
        <a:p>
          <a:endParaRPr lang="en-US"/>
        </a:p>
      </dgm:t>
    </dgm:pt>
    <dgm:pt modelId="{4076AE3F-2237-4138-AAF7-4ABD487E9F13}" type="sibTrans" cxnId="{5481E6D0-E76A-433E-846A-F049044F315E}">
      <dgm:prSet/>
      <dgm:spPr/>
      <dgm:t>
        <a:bodyPr/>
        <a:lstStyle/>
        <a:p>
          <a:endParaRPr lang="en-US"/>
        </a:p>
      </dgm:t>
    </dgm:pt>
    <dgm:pt modelId="{AB6CB071-32EC-4C63-B5A7-ECAF088D1BEE}">
      <dgm:prSet phldrT="[Text]"/>
      <dgm:spPr/>
      <dgm:t>
        <a:bodyPr/>
        <a:lstStyle/>
        <a:p>
          <a:r>
            <a:rPr lang="en-US" dirty="0"/>
            <a:t>Data Engineering: An Overview</a:t>
          </a:r>
        </a:p>
      </dgm:t>
    </dgm:pt>
    <dgm:pt modelId="{E65803B2-10E8-42F1-99C7-C91B07E9588B}" type="parTrans" cxnId="{9C44C39C-15E9-4E77-9D31-271673810E89}">
      <dgm:prSet/>
      <dgm:spPr/>
      <dgm:t>
        <a:bodyPr/>
        <a:lstStyle/>
        <a:p>
          <a:endParaRPr lang="en-US"/>
        </a:p>
      </dgm:t>
    </dgm:pt>
    <dgm:pt modelId="{B47DBF9B-9C07-45B1-B6A7-17265B1B97C1}" type="sibTrans" cxnId="{9C44C39C-15E9-4E77-9D31-271673810E89}">
      <dgm:prSet/>
      <dgm:spPr/>
      <dgm:t>
        <a:bodyPr/>
        <a:lstStyle/>
        <a:p>
          <a:endParaRPr lang="en-US"/>
        </a:p>
      </dgm:t>
    </dgm:pt>
    <dgm:pt modelId="{EB5201DA-26F9-4131-A40C-F96710FDFD6A}">
      <dgm:prSet phldrT="[Text]"/>
      <dgm:spPr/>
      <dgm:t>
        <a:bodyPr/>
        <a:lstStyle/>
        <a:p>
          <a:r>
            <a:rPr lang="en-US" dirty="0"/>
            <a:t>Data Engineering: A Practice</a:t>
          </a:r>
        </a:p>
      </dgm:t>
    </dgm:pt>
    <dgm:pt modelId="{BDE346E9-2946-45C4-9FCA-D53D81CC9F9A}" type="parTrans" cxnId="{766F3888-096A-4FC1-B3FE-E4702BFAFD7F}">
      <dgm:prSet/>
      <dgm:spPr/>
      <dgm:t>
        <a:bodyPr/>
        <a:lstStyle/>
        <a:p>
          <a:endParaRPr lang="en-US"/>
        </a:p>
      </dgm:t>
    </dgm:pt>
    <dgm:pt modelId="{747F52AB-3612-4EE6-8160-94531E504060}" type="sibTrans" cxnId="{766F3888-096A-4FC1-B3FE-E4702BFAFD7F}">
      <dgm:prSet/>
      <dgm:spPr/>
      <dgm:t>
        <a:bodyPr/>
        <a:lstStyle/>
        <a:p>
          <a:endParaRPr lang="en-US"/>
        </a:p>
      </dgm:t>
    </dgm:pt>
    <dgm:pt modelId="{F7D62C59-C7C4-422B-863E-FFF334365C14}" type="pres">
      <dgm:prSet presAssocID="{85923C9B-1C20-4FF6-A614-E86610D02A7A}" presName="Name0" presStyleCnt="0">
        <dgm:presLayoutVars>
          <dgm:dir/>
          <dgm:resizeHandles val="exact"/>
        </dgm:presLayoutVars>
      </dgm:prSet>
      <dgm:spPr/>
    </dgm:pt>
    <dgm:pt modelId="{3FCB43FB-7C43-4CAC-8A1C-ABAE1B094112}" type="pres">
      <dgm:prSet presAssocID="{85923C9B-1C20-4FF6-A614-E86610D02A7A}" presName="arrow" presStyleLbl="bgShp" presStyleIdx="0" presStyleCnt="1"/>
      <dgm:spPr/>
    </dgm:pt>
    <dgm:pt modelId="{D0CFF698-6049-4380-AF25-64D5E5EC263E}" type="pres">
      <dgm:prSet presAssocID="{85923C9B-1C20-4FF6-A614-E86610D02A7A}" presName="points" presStyleCnt="0"/>
      <dgm:spPr/>
    </dgm:pt>
    <dgm:pt modelId="{BFA9A2D0-316A-478A-B878-85524D66DBE1}" type="pres">
      <dgm:prSet presAssocID="{F9C154EF-D7AE-47BA-B909-A0B5CBCC0F83}" presName="compositeA" presStyleCnt="0"/>
      <dgm:spPr/>
    </dgm:pt>
    <dgm:pt modelId="{45D2270E-1947-4178-A3CD-3D91FD26D350}" type="pres">
      <dgm:prSet presAssocID="{F9C154EF-D7AE-47BA-B909-A0B5CBCC0F83}" presName="textA" presStyleLbl="revTx" presStyleIdx="0" presStyleCnt="3">
        <dgm:presLayoutVars>
          <dgm:bulletEnabled val="1"/>
        </dgm:presLayoutVars>
      </dgm:prSet>
      <dgm:spPr/>
    </dgm:pt>
    <dgm:pt modelId="{CD1CC88C-88F0-4739-98CD-80B48AEAECAF}" type="pres">
      <dgm:prSet presAssocID="{F9C154EF-D7AE-47BA-B909-A0B5CBCC0F83}" presName="circleA" presStyleLbl="node1" presStyleIdx="0" presStyleCnt="3"/>
      <dgm:spPr/>
    </dgm:pt>
    <dgm:pt modelId="{E761F074-548B-477D-8CDE-52264D0B8E47}" type="pres">
      <dgm:prSet presAssocID="{F9C154EF-D7AE-47BA-B909-A0B5CBCC0F83}" presName="spaceA" presStyleCnt="0"/>
      <dgm:spPr/>
    </dgm:pt>
    <dgm:pt modelId="{3F4491EF-34D3-48EB-BDE6-694D7FDA98AE}" type="pres">
      <dgm:prSet presAssocID="{4076AE3F-2237-4138-AAF7-4ABD487E9F13}" presName="space" presStyleCnt="0"/>
      <dgm:spPr/>
    </dgm:pt>
    <dgm:pt modelId="{C7BC24A7-5A6C-45E5-AC5C-CBFEF7A75890}" type="pres">
      <dgm:prSet presAssocID="{AB6CB071-32EC-4C63-B5A7-ECAF088D1BEE}" presName="compositeB" presStyleCnt="0"/>
      <dgm:spPr/>
    </dgm:pt>
    <dgm:pt modelId="{AE610C1D-5024-4C19-B3F1-C31981D0AA03}" type="pres">
      <dgm:prSet presAssocID="{AB6CB071-32EC-4C63-B5A7-ECAF088D1BEE}" presName="textB" presStyleLbl="revTx" presStyleIdx="1" presStyleCnt="3">
        <dgm:presLayoutVars>
          <dgm:bulletEnabled val="1"/>
        </dgm:presLayoutVars>
      </dgm:prSet>
      <dgm:spPr/>
    </dgm:pt>
    <dgm:pt modelId="{B97878B9-8562-4ABC-BF2D-CB798AB1165C}" type="pres">
      <dgm:prSet presAssocID="{AB6CB071-32EC-4C63-B5A7-ECAF088D1BEE}" presName="circleB" presStyleLbl="node1" presStyleIdx="1" presStyleCnt="3"/>
      <dgm:spPr/>
    </dgm:pt>
    <dgm:pt modelId="{0A9E89BD-5E4A-48D1-B932-E8AF244C1CCE}" type="pres">
      <dgm:prSet presAssocID="{AB6CB071-32EC-4C63-B5A7-ECAF088D1BEE}" presName="spaceB" presStyleCnt="0"/>
      <dgm:spPr/>
    </dgm:pt>
    <dgm:pt modelId="{F493200B-70B9-4B8C-BB7D-5BC191E6CC2B}" type="pres">
      <dgm:prSet presAssocID="{B47DBF9B-9C07-45B1-B6A7-17265B1B97C1}" presName="space" presStyleCnt="0"/>
      <dgm:spPr/>
    </dgm:pt>
    <dgm:pt modelId="{EE9303E7-418D-44A1-812F-16863B6817D9}" type="pres">
      <dgm:prSet presAssocID="{EB5201DA-26F9-4131-A40C-F96710FDFD6A}" presName="compositeA" presStyleCnt="0"/>
      <dgm:spPr/>
    </dgm:pt>
    <dgm:pt modelId="{7C639866-AC02-4306-88A6-5BAA76BA43F1}" type="pres">
      <dgm:prSet presAssocID="{EB5201DA-26F9-4131-A40C-F96710FDFD6A}" presName="textA" presStyleLbl="revTx" presStyleIdx="2" presStyleCnt="3">
        <dgm:presLayoutVars>
          <dgm:bulletEnabled val="1"/>
        </dgm:presLayoutVars>
      </dgm:prSet>
      <dgm:spPr/>
    </dgm:pt>
    <dgm:pt modelId="{0365B7CA-17A6-4E05-B391-F88283682036}" type="pres">
      <dgm:prSet presAssocID="{EB5201DA-26F9-4131-A40C-F96710FDFD6A}" presName="circleA" presStyleLbl="node1" presStyleIdx="2" presStyleCnt="3"/>
      <dgm:spPr/>
    </dgm:pt>
    <dgm:pt modelId="{0F74D2E3-87C0-4960-A37A-62CEE55A3DFD}" type="pres">
      <dgm:prSet presAssocID="{EB5201DA-26F9-4131-A40C-F96710FDFD6A}" presName="spaceA" presStyleCnt="0"/>
      <dgm:spPr/>
    </dgm:pt>
  </dgm:ptLst>
  <dgm:cxnLst>
    <dgm:cxn modelId="{E7F82C0E-0486-436E-A7F7-931F17BA03AC}" type="presOf" srcId="{EB5201DA-26F9-4131-A40C-F96710FDFD6A}" destId="{7C639866-AC02-4306-88A6-5BAA76BA43F1}" srcOrd="0" destOrd="0" presId="urn:microsoft.com/office/officeart/2005/8/layout/hProcess11"/>
    <dgm:cxn modelId="{766F3888-096A-4FC1-B3FE-E4702BFAFD7F}" srcId="{85923C9B-1C20-4FF6-A614-E86610D02A7A}" destId="{EB5201DA-26F9-4131-A40C-F96710FDFD6A}" srcOrd="2" destOrd="0" parTransId="{BDE346E9-2946-45C4-9FCA-D53D81CC9F9A}" sibTransId="{747F52AB-3612-4EE6-8160-94531E504060}"/>
    <dgm:cxn modelId="{9C44C39C-15E9-4E77-9D31-271673810E89}" srcId="{85923C9B-1C20-4FF6-A614-E86610D02A7A}" destId="{AB6CB071-32EC-4C63-B5A7-ECAF088D1BEE}" srcOrd="1" destOrd="0" parTransId="{E65803B2-10E8-42F1-99C7-C91B07E9588B}" sibTransId="{B47DBF9B-9C07-45B1-B6A7-17265B1B97C1}"/>
    <dgm:cxn modelId="{5481E6D0-E76A-433E-846A-F049044F315E}" srcId="{85923C9B-1C20-4FF6-A614-E86610D02A7A}" destId="{F9C154EF-D7AE-47BA-B909-A0B5CBCC0F83}" srcOrd="0" destOrd="0" parTransId="{DA887510-48E6-496E-A499-D717389B9F05}" sibTransId="{4076AE3F-2237-4138-AAF7-4ABD487E9F13}"/>
    <dgm:cxn modelId="{023A5ED4-0E35-4948-828A-307B80949DBC}" type="presOf" srcId="{AB6CB071-32EC-4C63-B5A7-ECAF088D1BEE}" destId="{AE610C1D-5024-4C19-B3F1-C31981D0AA03}" srcOrd="0" destOrd="0" presId="urn:microsoft.com/office/officeart/2005/8/layout/hProcess11"/>
    <dgm:cxn modelId="{CC220EEF-7E06-43CB-BBA5-57356FF282ED}" type="presOf" srcId="{85923C9B-1C20-4FF6-A614-E86610D02A7A}" destId="{F7D62C59-C7C4-422B-863E-FFF334365C14}" srcOrd="0" destOrd="0" presId="urn:microsoft.com/office/officeart/2005/8/layout/hProcess11"/>
    <dgm:cxn modelId="{6D9EF4F0-2930-471F-BB8D-E3CDDDBAB8C9}" type="presOf" srcId="{F9C154EF-D7AE-47BA-B909-A0B5CBCC0F83}" destId="{45D2270E-1947-4178-A3CD-3D91FD26D350}" srcOrd="0" destOrd="0" presId="urn:microsoft.com/office/officeart/2005/8/layout/hProcess11"/>
    <dgm:cxn modelId="{56DF680F-0814-4138-AD09-26056678A3BA}" type="presParOf" srcId="{F7D62C59-C7C4-422B-863E-FFF334365C14}" destId="{3FCB43FB-7C43-4CAC-8A1C-ABAE1B094112}" srcOrd="0" destOrd="0" presId="urn:microsoft.com/office/officeart/2005/8/layout/hProcess11"/>
    <dgm:cxn modelId="{F5DC565F-251C-492F-92CE-7481B314B4D4}" type="presParOf" srcId="{F7D62C59-C7C4-422B-863E-FFF334365C14}" destId="{D0CFF698-6049-4380-AF25-64D5E5EC263E}" srcOrd="1" destOrd="0" presId="urn:microsoft.com/office/officeart/2005/8/layout/hProcess11"/>
    <dgm:cxn modelId="{FD48A464-C0CF-4500-9787-D903D782FDAF}" type="presParOf" srcId="{D0CFF698-6049-4380-AF25-64D5E5EC263E}" destId="{BFA9A2D0-316A-478A-B878-85524D66DBE1}" srcOrd="0" destOrd="0" presId="urn:microsoft.com/office/officeart/2005/8/layout/hProcess11"/>
    <dgm:cxn modelId="{6BC2E40F-07F7-45A6-BB0A-FB8741F7926F}" type="presParOf" srcId="{BFA9A2D0-316A-478A-B878-85524D66DBE1}" destId="{45D2270E-1947-4178-A3CD-3D91FD26D350}" srcOrd="0" destOrd="0" presId="urn:microsoft.com/office/officeart/2005/8/layout/hProcess11"/>
    <dgm:cxn modelId="{C22BA909-ED41-4478-9EEB-24DF184F7029}" type="presParOf" srcId="{BFA9A2D0-316A-478A-B878-85524D66DBE1}" destId="{CD1CC88C-88F0-4739-98CD-80B48AEAECAF}" srcOrd="1" destOrd="0" presId="urn:microsoft.com/office/officeart/2005/8/layout/hProcess11"/>
    <dgm:cxn modelId="{EB4F8F45-6E26-4066-AAA2-77C5DB2690CB}" type="presParOf" srcId="{BFA9A2D0-316A-478A-B878-85524D66DBE1}" destId="{E761F074-548B-477D-8CDE-52264D0B8E47}" srcOrd="2" destOrd="0" presId="urn:microsoft.com/office/officeart/2005/8/layout/hProcess11"/>
    <dgm:cxn modelId="{C8A7E168-EAEF-4F0D-A8E3-DE5286732163}" type="presParOf" srcId="{D0CFF698-6049-4380-AF25-64D5E5EC263E}" destId="{3F4491EF-34D3-48EB-BDE6-694D7FDA98AE}" srcOrd="1" destOrd="0" presId="urn:microsoft.com/office/officeart/2005/8/layout/hProcess11"/>
    <dgm:cxn modelId="{3C97AF4D-06F9-4041-9CC5-EA2C723CD5F6}" type="presParOf" srcId="{D0CFF698-6049-4380-AF25-64D5E5EC263E}" destId="{C7BC24A7-5A6C-45E5-AC5C-CBFEF7A75890}" srcOrd="2" destOrd="0" presId="urn:microsoft.com/office/officeart/2005/8/layout/hProcess11"/>
    <dgm:cxn modelId="{F37587A8-ABBA-42DD-AADD-43758184804C}" type="presParOf" srcId="{C7BC24A7-5A6C-45E5-AC5C-CBFEF7A75890}" destId="{AE610C1D-5024-4C19-B3F1-C31981D0AA03}" srcOrd="0" destOrd="0" presId="urn:microsoft.com/office/officeart/2005/8/layout/hProcess11"/>
    <dgm:cxn modelId="{E8C13CA1-A382-4E47-A4F5-5B56826986FA}" type="presParOf" srcId="{C7BC24A7-5A6C-45E5-AC5C-CBFEF7A75890}" destId="{B97878B9-8562-4ABC-BF2D-CB798AB1165C}" srcOrd="1" destOrd="0" presId="urn:microsoft.com/office/officeart/2005/8/layout/hProcess11"/>
    <dgm:cxn modelId="{D04A931C-A387-4A47-9192-A1FF22649374}" type="presParOf" srcId="{C7BC24A7-5A6C-45E5-AC5C-CBFEF7A75890}" destId="{0A9E89BD-5E4A-48D1-B932-E8AF244C1CCE}" srcOrd="2" destOrd="0" presId="urn:microsoft.com/office/officeart/2005/8/layout/hProcess11"/>
    <dgm:cxn modelId="{12870886-7E56-48D9-9B92-688CFAF77493}" type="presParOf" srcId="{D0CFF698-6049-4380-AF25-64D5E5EC263E}" destId="{F493200B-70B9-4B8C-BB7D-5BC191E6CC2B}" srcOrd="3" destOrd="0" presId="urn:microsoft.com/office/officeart/2005/8/layout/hProcess11"/>
    <dgm:cxn modelId="{46922BDB-FDE2-4C6A-8BB7-38263D5492D7}" type="presParOf" srcId="{D0CFF698-6049-4380-AF25-64D5E5EC263E}" destId="{EE9303E7-418D-44A1-812F-16863B6817D9}" srcOrd="4" destOrd="0" presId="urn:microsoft.com/office/officeart/2005/8/layout/hProcess11"/>
    <dgm:cxn modelId="{1B1A666C-3B6F-49FE-888F-0FECC792D3C5}" type="presParOf" srcId="{EE9303E7-418D-44A1-812F-16863B6817D9}" destId="{7C639866-AC02-4306-88A6-5BAA76BA43F1}" srcOrd="0" destOrd="0" presId="urn:microsoft.com/office/officeart/2005/8/layout/hProcess11"/>
    <dgm:cxn modelId="{41A6868E-2186-4CD9-834D-58DC25DB7DD4}" type="presParOf" srcId="{EE9303E7-418D-44A1-812F-16863B6817D9}" destId="{0365B7CA-17A6-4E05-B391-F88283682036}" srcOrd="1" destOrd="0" presId="urn:microsoft.com/office/officeart/2005/8/layout/hProcess11"/>
    <dgm:cxn modelId="{5CBD30B6-C20E-4721-8C07-2349706FA527}" type="presParOf" srcId="{EE9303E7-418D-44A1-812F-16863B6817D9}" destId="{0F74D2E3-87C0-4960-A37A-62CEE55A3DFD}"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B0CDC0-F00D-4E9C-B157-17AA7FAB4BB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5D9D572-4DA4-4229-8749-65FE5B4B427E}">
      <dgm:prSet/>
      <dgm:spPr/>
      <dgm:t>
        <a:bodyPr/>
        <a:lstStyle/>
        <a:p>
          <a:pPr>
            <a:lnSpc>
              <a:spcPct val="100000"/>
            </a:lnSpc>
          </a:pPr>
          <a:r>
            <a:rPr lang="en-US"/>
            <a:t>Data engineers deliver the </a:t>
          </a:r>
          <a:r>
            <a:rPr lang="en-US" b="1"/>
            <a:t>correct data</a:t>
          </a:r>
          <a:r>
            <a:rPr lang="en-US"/>
            <a:t> in the </a:t>
          </a:r>
          <a:r>
            <a:rPr lang="en-US" b="1"/>
            <a:t>right form </a:t>
          </a:r>
          <a:r>
            <a:rPr lang="en-US"/>
            <a:t>to the </a:t>
          </a:r>
          <a:r>
            <a:rPr lang="en-US" b="1"/>
            <a:t>right people </a:t>
          </a:r>
          <a:r>
            <a:rPr lang="en-US"/>
            <a:t>as </a:t>
          </a:r>
          <a:r>
            <a:rPr lang="en-US" b="1"/>
            <a:t>efficiently </a:t>
          </a:r>
          <a:r>
            <a:rPr lang="en-US"/>
            <a:t>as possible.</a:t>
          </a:r>
        </a:p>
      </dgm:t>
    </dgm:pt>
    <dgm:pt modelId="{43738DF6-F3E4-4FF5-B73D-4FDA1DF80AA8}" type="parTrans" cxnId="{BA882446-05AC-4708-841C-42D4466DDAA2}">
      <dgm:prSet/>
      <dgm:spPr/>
      <dgm:t>
        <a:bodyPr/>
        <a:lstStyle/>
        <a:p>
          <a:endParaRPr lang="en-US"/>
        </a:p>
      </dgm:t>
    </dgm:pt>
    <dgm:pt modelId="{6EDB1B9E-A13E-4BAE-ADD3-2BDFC5889BA4}" type="sibTrans" cxnId="{BA882446-05AC-4708-841C-42D4466DDAA2}">
      <dgm:prSet/>
      <dgm:spPr/>
      <dgm:t>
        <a:bodyPr/>
        <a:lstStyle/>
        <a:p>
          <a:endParaRPr lang="en-US"/>
        </a:p>
      </dgm:t>
    </dgm:pt>
    <dgm:pt modelId="{74B8D6E6-4B1D-48F8-936F-7031C24FDC15}">
      <dgm:prSet/>
      <dgm:spPr/>
      <dgm:t>
        <a:bodyPr/>
        <a:lstStyle/>
        <a:p>
          <a:pPr>
            <a:lnSpc>
              <a:spcPct val="100000"/>
            </a:lnSpc>
          </a:pPr>
          <a:r>
            <a:rPr lang="en-US" dirty="0"/>
            <a:t>Build and maintain the organization’s data pipeline systems.</a:t>
          </a:r>
        </a:p>
      </dgm:t>
    </dgm:pt>
    <dgm:pt modelId="{01C932CD-DF82-40F1-80EF-E61C5852BD5B}" type="parTrans" cxnId="{0DC1B748-68DC-4472-85EB-1E042EEBD0C4}">
      <dgm:prSet/>
      <dgm:spPr/>
      <dgm:t>
        <a:bodyPr/>
        <a:lstStyle/>
        <a:p>
          <a:endParaRPr lang="en-US"/>
        </a:p>
      </dgm:t>
    </dgm:pt>
    <dgm:pt modelId="{7B92658E-11DB-4FFD-982C-47093BF1BBA3}" type="sibTrans" cxnId="{0DC1B748-68DC-4472-85EB-1E042EEBD0C4}">
      <dgm:prSet/>
      <dgm:spPr/>
      <dgm:t>
        <a:bodyPr/>
        <a:lstStyle/>
        <a:p>
          <a:endParaRPr lang="en-US"/>
        </a:p>
      </dgm:t>
    </dgm:pt>
    <dgm:pt modelId="{F229596B-A763-480D-968D-BFD8F056A1B5}">
      <dgm:prSet/>
      <dgm:spPr/>
      <dgm:t>
        <a:bodyPr/>
        <a:lstStyle/>
        <a:p>
          <a:pPr>
            <a:lnSpc>
              <a:spcPct val="100000"/>
            </a:lnSpc>
          </a:pPr>
          <a:r>
            <a:rPr lang="en-US" dirty="0"/>
            <a:t>Clean and wrangle data into a usable state.</a:t>
          </a:r>
        </a:p>
      </dgm:t>
    </dgm:pt>
    <dgm:pt modelId="{CB1D2E66-7961-4661-8946-AAA3F2A1CED5}" type="parTrans" cxnId="{63DEB997-445B-4215-851B-BA565B451722}">
      <dgm:prSet/>
      <dgm:spPr/>
      <dgm:t>
        <a:bodyPr/>
        <a:lstStyle/>
        <a:p>
          <a:endParaRPr lang="en-US"/>
        </a:p>
      </dgm:t>
    </dgm:pt>
    <dgm:pt modelId="{770C1E67-31BB-437B-B586-EA6B75522DCA}" type="sibTrans" cxnId="{63DEB997-445B-4215-851B-BA565B451722}">
      <dgm:prSet/>
      <dgm:spPr/>
      <dgm:t>
        <a:bodyPr/>
        <a:lstStyle/>
        <a:p>
          <a:endParaRPr lang="en-US"/>
        </a:p>
      </dgm:t>
    </dgm:pt>
    <dgm:pt modelId="{2C64A59F-1FB9-4AD0-8803-C96C5D943ADF}">
      <dgm:prSet/>
      <dgm:spPr/>
      <dgm:t>
        <a:bodyPr/>
        <a:lstStyle/>
        <a:p>
          <a:pPr>
            <a:lnSpc>
              <a:spcPct val="100000"/>
            </a:lnSpc>
          </a:pPr>
          <a:r>
            <a:rPr lang="en-US" dirty="0"/>
            <a:t>Data engineers primarily focus on the following areas:</a:t>
          </a:r>
        </a:p>
      </dgm:t>
    </dgm:pt>
    <dgm:pt modelId="{B44B37B3-2841-4146-BF71-464241638C44}" type="parTrans" cxnId="{C73E11A0-9350-414A-B3B1-D349E281BED2}">
      <dgm:prSet/>
      <dgm:spPr/>
      <dgm:t>
        <a:bodyPr/>
        <a:lstStyle/>
        <a:p>
          <a:endParaRPr lang="en-US"/>
        </a:p>
      </dgm:t>
    </dgm:pt>
    <dgm:pt modelId="{F22AC3CA-C3D9-41CC-9B80-1CFD704F1C34}" type="sibTrans" cxnId="{C73E11A0-9350-414A-B3B1-D349E281BED2}">
      <dgm:prSet/>
      <dgm:spPr/>
      <dgm:t>
        <a:bodyPr/>
        <a:lstStyle/>
        <a:p>
          <a:endParaRPr lang="en-US"/>
        </a:p>
      </dgm:t>
    </dgm:pt>
    <dgm:pt modelId="{13C3366F-C64E-41A5-A5EA-107F4CF82EAD}">
      <dgm:prSet/>
      <dgm:spPr/>
      <dgm:t>
        <a:bodyPr/>
        <a:lstStyle/>
        <a:p>
          <a:pPr>
            <a:lnSpc>
              <a:spcPct val="100000"/>
            </a:lnSpc>
          </a:pPr>
          <a:r>
            <a:rPr lang="en-US" dirty="0"/>
            <a:t>ETL: Extract &gt; Transform &gt; Load</a:t>
          </a:r>
        </a:p>
        <a:p>
          <a:pPr>
            <a:lnSpc>
              <a:spcPct val="100000"/>
            </a:lnSpc>
          </a:pPr>
          <a:r>
            <a:rPr lang="en-US" dirty="0"/>
            <a:t>ELT: Extract &gt; Load &gt; Transform</a:t>
          </a:r>
        </a:p>
      </dgm:t>
    </dgm:pt>
    <dgm:pt modelId="{06C848B3-C476-4016-A293-FA4825C54EC5}" type="parTrans" cxnId="{85D16D8F-6D85-43F9-AC8D-E9AF8379EFA4}">
      <dgm:prSet/>
      <dgm:spPr/>
      <dgm:t>
        <a:bodyPr/>
        <a:lstStyle/>
        <a:p>
          <a:endParaRPr lang="en-US"/>
        </a:p>
      </dgm:t>
    </dgm:pt>
    <dgm:pt modelId="{58E652C1-545B-4D8A-AD0C-BE8FC389A9EE}" type="sibTrans" cxnId="{85D16D8F-6D85-43F9-AC8D-E9AF8379EFA4}">
      <dgm:prSet/>
      <dgm:spPr/>
      <dgm:t>
        <a:bodyPr/>
        <a:lstStyle/>
        <a:p>
          <a:endParaRPr lang="en-US"/>
        </a:p>
      </dgm:t>
    </dgm:pt>
    <dgm:pt modelId="{B91848E5-543C-4CE1-A2AC-E9E0A1B1705C}" type="pres">
      <dgm:prSet presAssocID="{73B0CDC0-F00D-4E9C-B157-17AA7FAB4BBC}" presName="root" presStyleCnt="0">
        <dgm:presLayoutVars>
          <dgm:dir/>
          <dgm:resizeHandles val="exact"/>
        </dgm:presLayoutVars>
      </dgm:prSet>
      <dgm:spPr/>
    </dgm:pt>
    <dgm:pt modelId="{7965D465-DD98-4E96-B775-B4CC33B84650}" type="pres">
      <dgm:prSet presAssocID="{25D9D572-4DA4-4229-8749-65FE5B4B427E}" presName="compNode" presStyleCnt="0"/>
      <dgm:spPr/>
    </dgm:pt>
    <dgm:pt modelId="{725522F2-8DC3-499D-9778-DCF90FD142A1}" type="pres">
      <dgm:prSet presAssocID="{25D9D572-4DA4-4229-8749-65FE5B4B427E}" presName="bgRect" presStyleLbl="bgShp" presStyleIdx="0" presStyleCnt="5"/>
      <dgm:spPr/>
    </dgm:pt>
    <dgm:pt modelId="{E9E4FD21-EDB7-4A93-A9E6-03ACBC6FFFA5}" type="pres">
      <dgm:prSet presAssocID="{25D9D572-4DA4-4229-8749-65FE5B4B427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E7718301-4E95-41B6-9BA1-60F47E78FE26}" type="pres">
      <dgm:prSet presAssocID="{25D9D572-4DA4-4229-8749-65FE5B4B427E}" presName="spaceRect" presStyleCnt="0"/>
      <dgm:spPr/>
    </dgm:pt>
    <dgm:pt modelId="{3DCAC86A-7B19-45EC-854E-0D3AE66F29B5}" type="pres">
      <dgm:prSet presAssocID="{25D9D572-4DA4-4229-8749-65FE5B4B427E}" presName="parTx" presStyleLbl="revTx" presStyleIdx="0" presStyleCnt="5">
        <dgm:presLayoutVars>
          <dgm:chMax val="0"/>
          <dgm:chPref val="0"/>
        </dgm:presLayoutVars>
      </dgm:prSet>
      <dgm:spPr/>
    </dgm:pt>
    <dgm:pt modelId="{BF42312D-DF15-49FA-82B0-2EB529801EFF}" type="pres">
      <dgm:prSet presAssocID="{6EDB1B9E-A13E-4BAE-ADD3-2BDFC5889BA4}" presName="sibTrans" presStyleCnt="0"/>
      <dgm:spPr/>
    </dgm:pt>
    <dgm:pt modelId="{1C2B699F-99A1-4678-92FF-A023ACCF8F42}" type="pres">
      <dgm:prSet presAssocID="{2C64A59F-1FB9-4AD0-8803-C96C5D943ADF}" presName="compNode" presStyleCnt="0"/>
      <dgm:spPr/>
    </dgm:pt>
    <dgm:pt modelId="{4EE15890-DB70-40A6-BB41-24CEFFB623DE}" type="pres">
      <dgm:prSet presAssocID="{2C64A59F-1FB9-4AD0-8803-C96C5D943ADF}" presName="bgRect" presStyleLbl="bgShp" presStyleIdx="1" presStyleCnt="5"/>
      <dgm:spPr/>
    </dgm:pt>
    <dgm:pt modelId="{0BC535D4-3775-466D-A3C2-F3648339219F}" type="pres">
      <dgm:prSet presAssocID="{2C64A59F-1FB9-4AD0-8803-C96C5D943AD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09DF91E2-87A4-4A72-BA7E-AA1A22C30718}" type="pres">
      <dgm:prSet presAssocID="{2C64A59F-1FB9-4AD0-8803-C96C5D943ADF}" presName="spaceRect" presStyleCnt="0"/>
      <dgm:spPr/>
    </dgm:pt>
    <dgm:pt modelId="{8AF7789F-94AC-4BDF-882D-771F6C806771}" type="pres">
      <dgm:prSet presAssocID="{2C64A59F-1FB9-4AD0-8803-C96C5D943ADF}" presName="parTx" presStyleLbl="revTx" presStyleIdx="1" presStyleCnt="5">
        <dgm:presLayoutVars>
          <dgm:chMax val="0"/>
          <dgm:chPref val="0"/>
        </dgm:presLayoutVars>
      </dgm:prSet>
      <dgm:spPr/>
    </dgm:pt>
    <dgm:pt modelId="{D5170203-0F43-43C0-B4F0-358071472D26}" type="pres">
      <dgm:prSet presAssocID="{F22AC3CA-C3D9-41CC-9B80-1CFD704F1C34}" presName="sibTrans" presStyleCnt="0"/>
      <dgm:spPr/>
    </dgm:pt>
    <dgm:pt modelId="{92FDD816-9B91-46A0-99CB-D5FC8A2C056A}" type="pres">
      <dgm:prSet presAssocID="{74B8D6E6-4B1D-48F8-936F-7031C24FDC15}" presName="compNode" presStyleCnt="0"/>
      <dgm:spPr/>
    </dgm:pt>
    <dgm:pt modelId="{9B053183-D51E-474D-A48B-C824AF104D52}" type="pres">
      <dgm:prSet presAssocID="{74B8D6E6-4B1D-48F8-936F-7031C24FDC15}" presName="bgRect" presStyleLbl="bgShp" presStyleIdx="2" presStyleCnt="5"/>
      <dgm:spPr/>
    </dgm:pt>
    <dgm:pt modelId="{F90EA7FC-987A-4383-A153-47DC3DCF52D6}" type="pres">
      <dgm:prSet presAssocID="{74B8D6E6-4B1D-48F8-936F-7031C24FDC1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55C9A8E1-885A-4E95-82E5-03AE7FC21758}" type="pres">
      <dgm:prSet presAssocID="{74B8D6E6-4B1D-48F8-936F-7031C24FDC15}" presName="spaceRect" presStyleCnt="0"/>
      <dgm:spPr/>
    </dgm:pt>
    <dgm:pt modelId="{5A402861-770A-44C6-A13F-EBB71E0D4A12}" type="pres">
      <dgm:prSet presAssocID="{74B8D6E6-4B1D-48F8-936F-7031C24FDC15}" presName="parTx" presStyleLbl="revTx" presStyleIdx="2" presStyleCnt="5">
        <dgm:presLayoutVars>
          <dgm:chMax val="0"/>
          <dgm:chPref val="0"/>
        </dgm:presLayoutVars>
      </dgm:prSet>
      <dgm:spPr/>
    </dgm:pt>
    <dgm:pt modelId="{F1A24382-E858-4C01-89C6-D1DDB5B7303E}" type="pres">
      <dgm:prSet presAssocID="{7B92658E-11DB-4FFD-982C-47093BF1BBA3}" presName="sibTrans" presStyleCnt="0"/>
      <dgm:spPr/>
    </dgm:pt>
    <dgm:pt modelId="{872578C4-D9F4-4AC0-BA3C-BFFE3C2F0B1F}" type="pres">
      <dgm:prSet presAssocID="{F229596B-A763-480D-968D-BFD8F056A1B5}" presName="compNode" presStyleCnt="0"/>
      <dgm:spPr/>
    </dgm:pt>
    <dgm:pt modelId="{9927D0B8-3504-4718-8D06-701CB9F84670}" type="pres">
      <dgm:prSet presAssocID="{F229596B-A763-480D-968D-BFD8F056A1B5}" presName="bgRect" presStyleLbl="bgShp" presStyleIdx="3" presStyleCnt="5"/>
      <dgm:spPr/>
    </dgm:pt>
    <dgm:pt modelId="{676606A4-2F5B-4BE0-B0D4-EFF817A636AC}" type="pres">
      <dgm:prSet presAssocID="{F229596B-A763-480D-968D-BFD8F056A1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hower"/>
        </a:ext>
      </dgm:extLst>
    </dgm:pt>
    <dgm:pt modelId="{E56D1BF9-07D6-4D71-946A-DBB59DD4AE43}" type="pres">
      <dgm:prSet presAssocID="{F229596B-A763-480D-968D-BFD8F056A1B5}" presName="spaceRect" presStyleCnt="0"/>
      <dgm:spPr/>
    </dgm:pt>
    <dgm:pt modelId="{9FFC5DC4-F176-4900-9686-BB76A66051C5}" type="pres">
      <dgm:prSet presAssocID="{F229596B-A763-480D-968D-BFD8F056A1B5}" presName="parTx" presStyleLbl="revTx" presStyleIdx="3" presStyleCnt="5">
        <dgm:presLayoutVars>
          <dgm:chMax val="0"/>
          <dgm:chPref val="0"/>
        </dgm:presLayoutVars>
      </dgm:prSet>
      <dgm:spPr/>
    </dgm:pt>
    <dgm:pt modelId="{529A96DD-018A-4897-99D9-4A06407B8392}" type="pres">
      <dgm:prSet presAssocID="{770C1E67-31BB-437B-B586-EA6B75522DCA}" presName="sibTrans" presStyleCnt="0"/>
      <dgm:spPr/>
    </dgm:pt>
    <dgm:pt modelId="{2436BAD5-B501-4918-B7EA-F29A44A01440}" type="pres">
      <dgm:prSet presAssocID="{13C3366F-C64E-41A5-A5EA-107F4CF82EAD}" presName="compNode" presStyleCnt="0"/>
      <dgm:spPr/>
    </dgm:pt>
    <dgm:pt modelId="{039FCBCB-BB6F-4DCA-8509-3F6686E7E00E}" type="pres">
      <dgm:prSet presAssocID="{13C3366F-C64E-41A5-A5EA-107F4CF82EAD}" presName="bgRect" presStyleLbl="bgShp" presStyleIdx="4" presStyleCnt="5"/>
      <dgm:spPr/>
    </dgm:pt>
    <dgm:pt modelId="{B4ED6E6B-2F6D-44BB-B1F2-1D003378ED73}" type="pres">
      <dgm:prSet presAssocID="{13C3366F-C64E-41A5-A5EA-107F4CF82EA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vron arrows"/>
        </a:ext>
      </dgm:extLst>
    </dgm:pt>
    <dgm:pt modelId="{318B2662-8A37-4317-91CE-20EDEEEFDC4E}" type="pres">
      <dgm:prSet presAssocID="{13C3366F-C64E-41A5-A5EA-107F4CF82EAD}" presName="spaceRect" presStyleCnt="0"/>
      <dgm:spPr/>
    </dgm:pt>
    <dgm:pt modelId="{0CCA8C93-14C0-44A7-AE19-9C1DA8ED9802}" type="pres">
      <dgm:prSet presAssocID="{13C3366F-C64E-41A5-A5EA-107F4CF82EAD}" presName="parTx" presStyleLbl="revTx" presStyleIdx="4" presStyleCnt="5">
        <dgm:presLayoutVars>
          <dgm:chMax val="0"/>
          <dgm:chPref val="0"/>
        </dgm:presLayoutVars>
      </dgm:prSet>
      <dgm:spPr/>
    </dgm:pt>
  </dgm:ptLst>
  <dgm:cxnLst>
    <dgm:cxn modelId="{28859905-A9E4-4ADB-9398-2FDE3D9F3DBA}" type="presOf" srcId="{F229596B-A763-480D-968D-BFD8F056A1B5}" destId="{9FFC5DC4-F176-4900-9686-BB76A66051C5}" srcOrd="0" destOrd="0" presId="urn:microsoft.com/office/officeart/2018/2/layout/IconVerticalSolidList"/>
    <dgm:cxn modelId="{7E518935-727D-4E29-92AE-C8B385C33819}" type="presOf" srcId="{74B8D6E6-4B1D-48F8-936F-7031C24FDC15}" destId="{5A402861-770A-44C6-A13F-EBB71E0D4A12}" srcOrd="0" destOrd="0" presId="urn:microsoft.com/office/officeart/2018/2/layout/IconVerticalSolidList"/>
    <dgm:cxn modelId="{EA94243C-DAA9-4C3A-972D-50218BAD334F}" type="presOf" srcId="{73B0CDC0-F00D-4E9C-B157-17AA7FAB4BBC}" destId="{B91848E5-543C-4CE1-A2AC-E9E0A1B1705C}" srcOrd="0" destOrd="0" presId="urn:microsoft.com/office/officeart/2018/2/layout/IconVerticalSolidList"/>
    <dgm:cxn modelId="{BA882446-05AC-4708-841C-42D4466DDAA2}" srcId="{73B0CDC0-F00D-4E9C-B157-17AA7FAB4BBC}" destId="{25D9D572-4DA4-4229-8749-65FE5B4B427E}" srcOrd="0" destOrd="0" parTransId="{43738DF6-F3E4-4FF5-B73D-4FDA1DF80AA8}" sibTransId="{6EDB1B9E-A13E-4BAE-ADD3-2BDFC5889BA4}"/>
    <dgm:cxn modelId="{0DC1B748-68DC-4472-85EB-1E042EEBD0C4}" srcId="{73B0CDC0-F00D-4E9C-B157-17AA7FAB4BBC}" destId="{74B8D6E6-4B1D-48F8-936F-7031C24FDC15}" srcOrd="2" destOrd="0" parTransId="{01C932CD-DF82-40F1-80EF-E61C5852BD5B}" sibTransId="{7B92658E-11DB-4FFD-982C-47093BF1BBA3}"/>
    <dgm:cxn modelId="{ED1CBE51-8952-41D1-9A93-9504927384FA}" type="presOf" srcId="{2C64A59F-1FB9-4AD0-8803-C96C5D943ADF}" destId="{8AF7789F-94AC-4BDF-882D-771F6C806771}" srcOrd="0" destOrd="0" presId="urn:microsoft.com/office/officeart/2018/2/layout/IconVerticalSolidList"/>
    <dgm:cxn modelId="{85D16D8F-6D85-43F9-AC8D-E9AF8379EFA4}" srcId="{73B0CDC0-F00D-4E9C-B157-17AA7FAB4BBC}" destId="{13C3366F-C64E-41A5-A5EA-107F4CF82EAD}" srcOrd="4" destOrd="0" parTransId="{06C848B3-C476-4016-A293-FA4825C54EC5}" sibTransId="{58E652C1-545B-4D8A-AD0C-BE8FC389A9EE}"/>
    <dgm:cxn modelId="{63DEB997-445B-4215-851B-BA565B451722}" srcId="{73B0CDC0-F00D-4E9C-B157-17AA7FAB4BBC}" destId="{F229596B-A763-480D-968D-BFD8F056A1B5}" srcOrd="3" destOrd="0" parTransId="{CB1D2E66-7961-4661-8946-AAA3F2A1CED5}" sibTransId="{770C1E67-31BB-437B-B586-EA6B75522DCA}"/>
    <dgm:cxn modelId="{C73E11A0-9350-414A-B3B1-D349E281BED2}" srcId="{73B0CDC0-F00D-4E9C-B157-17AA7FAB4BBC}" destId="{2C64A59F-1FB9-4AD0-8803-C96C5D943ADF}" srcOrd="1" destOrd="0" parTransId="{B44B37B3-2841-4146-BF71-464241638C44}" sibTransId="{F22AC3CA-C3D9-41CC-9B80-1CFD704F1C34}"/>
    <dgm:cxn modelId="{B56107AE-4596-432F-990C-C0A1AA7A2E86}" type="presOf" srcId="{13C3366F-C64E-41A5-A5EA-107F4CF82EAD}" destId="{0CCA8C93-14C0-44A7-AE19-9C1DA8ED9802}" srcOrd="0" destOrd="0" presId="urn:microsoft.com/office/officeart/2018/2/layout/IconVerticalSolidList"/>
    <dgm:cxn modelId="{6B32ECB6-78B8-45E2-A0FB-15CEECC0C94C}" type="presOf" srcId="{25D9D572-4DA4-4229-8749-65FE5B4B427E}" destId="{3DCAC86A-7B19-45EC-854E-0D3AE66F29B5}" srcOrd="0" destOrd="0" presId="urn:microsoft.com/office/officeart/2018/2/layout/IconVerticalSolidList"/>
    <dgm:cxn modelId="{288F08C1-C519-4BAB-83A3-11358EA0862C}" type="presParOf" srcId="{B91848E5-543C-4CE1-A2AC-E9E0A1B1705C}" destId="{7965D465-DD98-4E96-B775-B4CC33B84650}" srcOrd="0" destOrd="0" presId="urn:microsoft.com/office/officeart/2018/2/layout/IconVerticalSolidList"/>
    <dgm:cxn modelId="{AC05889D-1192-4D79-A56C-811E49125FDD}" type="presParOf" srcId="{7965D465-DD98-4E96-B775-B4CC33B84650}" destId="{725522F2-8DC3-499D-9778-DCF90FD142A1}" srcOrd="0" destOrd="0" presId="urn:microsoft.com/office/officeart/2018/2/layout/IconVerticalSolidList"/>
    <dgm:cxn modelId="{6D689ECD-90AA-4292-9414-EFE92C6BC5E6}" type="presParOf" srcId="{7965D465-DD98-4E96-B775-B4CC33B84650}" destId="{E9E4FD21-EDB7-4A93-A9E6-03ACBC6FFFA5}" srcOrd="1" destOrd="0" presId="urn:microsoft.com/office/officeart/2018/2/layout/IconVerticalSolidList"/>
    <dgm:cxn modelId="{40DE52BF-E7BA-4ECD-A24C-3D6B7315B2E1}" type="presParOf" srcId="{7965D465-DD98-4E96-B775-B4CC33B84650}" destId="{E7718301-4E95-41B6-9BA1-60F47E78FE26}" srcOrd="2" destOrd="0" presId="urn:microsoft.com/office/officeart/2018/2/layout/IconVerticalSolidList"/>
    <dgm:cxn modelId="{97ECCD36-AF03-4C57-A951-2B25F21812F3}" type="presParOf" srcId="{7965D465-DD98-4E96-B775-B4CC33B84650}" destId="{3DCAC86A-7B19-45EC-854E-0D3AE66F29B5}" srcOrd="3" destOrd="0" presId="urn:microsoft.com/office/officeart/2018/2/layout/IconVerticalSolidList"/>
    <dgm:cxn modelId="{F582ADAF-C9B8-4065-B304-1839C272EE43}" type="presParOf" srcId="{B91848E5-543C-4CE1-A2AC-E9E0A1B1705C}" destId="{BF42312D-DF15-49FA-82B0-2EB529801EFF}" srcOrd="1" destOrd="0" presId="urn:microsoft.com/office/officeart/2018/2/layout/IconVerticalSolidList"/>
    <dgm:cxn modelId="{47FCD68E-4787-4441-97C0-75D0BAC731B9}" type="presParOf" srcId="{B91848E5-543C-4CE1-A2AC-E9E0A1B1705C}" destId="{1C2B699F-99A1-4678-92FF-A023ACCF8F42}" srcOrd="2" destOrd="0" presId="urn:microsoft.com/office/officeart/2018/2/layout/IconVerticalSolidList"/>
    <dgm:cxn modelId="{1495E3A4-4DDC-4784-87CF-817650CAD0F9}" type="presParOf" srcId="{1C2B699F-99A1-4678-92FF-A023ACCF8F42}" destId="{4EE15890-DB70-40A6-BB41-24CEFFB623DE}" srcOrd="0" destOrd="0" presId="urn:microsoft.com/office/officeart/2018/2/layout/IconVerticalSolidList"/>
    <dgm:cxn modelId="{6856C66E-41E7-4E09-921C-A4EE14C1F7D1}" type="presParOf" srcId="{1C2B699F-99A1-4678-92FF-A023ACCF8F42}" destId="{0BC535D4-3775-466D-A3C2-F3648339219F}" srcOrd="1" destOrd="0" presId="urn:microsoft.com/office/officeart/2018/2/layout/IconVerticalSolidList"/>
    <dgm:cxn modelId="{47F68B3F-F74D-486C-BA94-30B98E6CB166}" type="presParOf" srcId="{1C2B699F-99A1-4678-92FF-A023ACCF8F42}" destId="{09DF91E2-87A4-4A72-BA7E-AA1A22C30718}" srcOrd="2" destOrd="0" presId="urn:microsoft.com/office/officeart/2018/2/layout/IconVerticalSolidList"/>
    <dgm:cxn modelId="{C645DC8B-7209-4977-A3C8-5A2A9EF61EAD}" type="presParOf" srcId="{1C2B699F-99A1-4678-92FF-A023ACCF8F42}" destId="{8AF7789F-94AC-4BDF-882D-771F6C806771}" srcOrd="3" destOrd="0" presId="urn:microsoft.com/office/officeart/2018/2/layout/IconVerticalSolidList"/>
    <dgm:cxn modelId="{95448698-0CDE-477F-B438-3B6AE667516D}" type="presParOf" srcId="{B91848E5-543C-4CE1-A2AC-E9E0A1B1705C}" destId="{D5170203-0F43-43C0-B4F0-358071472D26}" srcOrd="3" destOrd="0" presId="urn:microsoft.com/office/officeart/2018/2/layout/IconVerticalSolidList"/>
    <dgm:cxn modelId="{EF7EEF85-7425-4B48-AE15-56BBA6A320BB}" type="presParOf" srcId="{B91848E5-543C-4CE1-A2AC-E9E0A1B1705C}" destId="{92FDD816-9B91-46A0-99CB-D5FC8A2C056A}" srcOrd="4" destOrd="0" presId="urn:microsoft.com/office/officeart/2018/2/layout/IconVerticalSolidList"/>
    <dgm:cxn modelId="{82182DFF-D8B9-41B0-9D28-9FC311F89FB8}" type="presParOf" srcId="{92FDD816-9B91-46A0-99CB-D5FC8A2C056A}" destId="{9B053183-D51E-474D-A48B-C824AF104D52}" srcOrd="0" destOrd="0" presId="urn:microsoft.com/office/officeart/2018/2/layout/IconVerticalSolidList"/>
    <dgm:cxn modelId="{BB80AEF7-33FB-4735-B2BB-9098F19F69E0}" type="presParOf" srcId="{92FDD816-9B91-46A0-99CB-D5FC8A2C056A}" destId="{F90EA7FC-987A-4383-A153-47DC3DCF52D6}" srcOrd="1" destOrd="0" presId="urn:microsoft.com/office/officeart/2018/2/layout/IconVerticalSolidList"/>
    <dgm:cxn modelId="{BEAED4A9-4B28-4BA3-B874-A4B0FC3264E1}" type="presParOf" srcId="{92FDD816-9B91-46A0-99CB-D5FC8A2C056A}" destId="{55C9A8E1-885A-4E95-82E5-03AE7FC21758}" srcOrd="2" destOrd="0" presId="urn:microsoft.com/office/officeart/2018/2/layout/IconVerticalSolidList"/>
    <dgm:cxn modelId="{1EAAC116-4711-4BA1-9B15-0D08BB75D55D}" type="presParOf" srcId="{92FDD816-9B91-46A0-99CB-D5FC8A2C056A}" destId="{5A402861-770A-44C6-A13F-EBB71E0D4A12}" srcOrd="3" destOrd="0" presId="urn:microsoft.com/office/officeart/2018/2/layout/IconVerticalSolidList"/>
    <dgm:cxn modelId="{C69DBC0D-79F5-404B-87B4-338373A33CF3}" type="presParOf" srcId="{B91848E5-543C-4CE1-A2AC-E9E0A1B1705C}" destId="{F1A24382-E858-4C01-89C6-D1DDB5B7303E}" srcOrd="5" destOrd="0" presId="urn:microsoft.com/office/officeart/2018/2/layout/IconVerticalSolidList"/>
    <dgm:cxn modelId="{AC6B8B8D-95E5-4A67-804A-1FA16007FBE9}" type="presParOf" srcId="{B91848E5-543C-4CE1-A2AC-E9E0A1B1705C}" destId="{872578C4-D9F4-4AC0-BA3C-BFFE3C2F0B1F}" srcOrd="6" destOrd="0" presId="urn:microsoft.com/office/officeart/2018/2/layout/IconVerticalSolidList"/>
    <dgm:cxn modelId="{CFFA4005-36AD-48B2-ADA9-547C96ABAB12}" type="presParOf" srcId="{872578C4-D9F4-4AC0-BA3C-BFFE3C2F0B1F}" destId="{9927D0B8-3504-4718-8D06-701CB9F84670}" srcOrd="0" destOrd="0" presId="urn:microsoft.com/office/officeart/2018/2/layout/IconVerticalSolidList"/>
    <dgm:cxn modelId="{2E5AD7AD-82F1-458A-A469-43CCD0EF1F48}" type="presParOf" srcId="{872578C4-D9F4-4AC0-BA3C-BFFE3C2F0B1F}" destId="{676606A4-2F5B-4BE0-B0D4-EFF817A636AC}" srcOrd="1" destOrd="0" presId="urn:microsoft.com/office/officeart/2018/2/layout/IconVerticalSolidList"/>
    <dgm:cxn modelId="{6714F09F-FC8A-4B3C-AEDB-538DDD4692B8}" type="presParOf" srcId="{872578C4-D9F4-4AC0-BA3C-BFFE3C2F0B1F}" destId="{E56D1BF9-07D6-4D71-946A-DBB59DD4AE43}" srcOrd="2" destOrd="0" presId="urn:microsoft.com/office/officeart/2018/2/layout/IconVerticalSolidList"/>
    <dgm:cxn modelId="{9E90BD92-5FA0-4764-8556-DC83E805DDAA}" type="presParOf" srcId="{872578C4-D9F4-4AC0-BA3C-BFFE3C2F0B1F}" destId="{9FFC5DC4-F176-4900-9686-BB76A66051C5}" srcOrd="3" destOrd="0" presId="urn:microsoft.com/office/officeart/2018/2/layout/IconVerticalSolidList"/>
    <dgm:cxn modelId="{72FA1F37-3C96-4A17-ADCA-7FA9C23C0158}" type="presParOf" srcId="{B91848E5-543C-4CE1-A2AC-E9E0A1B1705C}" destId="{529A96DD-018A-4897-99D9-4A06407B8392}" srcOrd="7" destOrd="0" presId="urn:microsoft.com/office/officeart/2018/2/layout/IconVerticalSolidList"/>
    <dgm:cxn modelId="{87D63EFA-C004-4657-9C42-78788FE6BD83}" type="presParOf" srcId="{B91848E5-543C-4CE1-A2AC-E9E0A1B1705C}" destId="{2436BAD5-B501-4918-B7EA-F29A44A01440}" srcOrd="8" destOrd="0" presId="urn:microsoft.com/office/officeart/2018/2/layout/IconVerticalSolidList"/>
    <dgm:cxn modelId="{5C630FD4-858A-4597-83D4-D8E700F4F516}" type="presParOf" srcId="{2436BAD5-B501-4918-B7EA-F29A44A01440}" destId="{039FCBCB-BB6F-4DCA-8509-3F6686E7E00E}" srcOrd="0" destOrd="0" presId="urn:microsoft.com/office/officeart/2018/2/layout/IconVerticalSolidList"/>
    <dgm:cxn modelId="{49575408-B151-4E4F-BEAC-114B3014793C}" type="presParOf" srcId="{2436BAD5-B501-4918-B7EA-F29A44A01440}" destId="{B4ED6E6B-2F6D-44BB-B1F2-1D003378ED73}" srcOrd="1" destOrd="0" presId="urn:microsoft.com/office/officeart/2018/2/layout/IconVerticalSolidList"/>
    <dgm:cxn modelId="{DC53752F-2251-4AB2-8707-A89F1E7F3CA4}" type="presParOf" srcId="{2436BAD5-B501-4918-B7EA-F29A44A01440}" destId="{318B2662-8A37-4317-91CE-20EDEEEFDC4E}" srcOrd="2" destOrd="0" presId="urn:microsoft.com/office/officeart/2018/2/layout/IconVerticalSolidList"/>
    <dgm:cxn modelId="{CE17694A-6BAC-442F-B25F-EE9974BA3C36}" type="presParOf" srcId="{2436BAD5-B501-4918-B7EA-F29A44A01440}" destId="{0CCA8C93-14C0-44A7-AE19-9C1DA8ED98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EC8878-2448-4ACC-80A3-FA48FAE047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4B83BCC-3000-4526-B03D-BF7DE72D3DA2}">
      <dgm:prSet/>
      <dgm:spPr/>
      <dgm:t>
        <a:bodyPr/>
        <a:lstStyle/>
        <a:p>
          <a:r>
            <a:rPr lang="en-US"/>
            <a:t>Data Cleansing (or Data Cleaning) is the process of identifying incorrect, irrelevant incomplete or the “dirty” parts of a dataset and then cleaning them.</a:t>
          </a:r>
        </a:p>
      </dgm:t>
    </dgm:pt>
    <dgm:pt modelId="{727F3BB2-6062-4055-BFCC-B8977478D85A}" type="parTrans" cxnId="{87410129-D8D5-4AB8-A1AC-81C5FE317654}">
      <dgm:prSet/>
      <dgm:spPr/>
      <dgm:t>
        <a:bodyPr/>
        <a:lstStyle/>
        <a:p>
          <a:endParaRPr lang="en-US"/>
        </a:p>
      </dgm:t>
    </dgm:pt>
    <dgm:pt modelId="{81F4DFA7-2996-4922-AB2D-81265443095B}" type="sibTrans" cxnId="{87410129-D8D5-4AB8-A1AC-81C5FE317654}">
      <dgm:prSet/>
      <dgm:spPr/>
      <dgm:t>
        <a:bodyPr/>
        <a:lstStyle/>
        <a:p>
          <a:endParaRPr lang="en-US"/>
        </a:p>
      </dgm:t>
    </dgm:pt>
    <dgm:pt modelId="{ED86F0B5-3642-4EC5-AEC4-827F63E0E00C}">
      <dgm:prSet/>
      <dgm:spPr/>
      <dgm:t>
        <a:bodyPr/>
        <a:lstStyle/>
        <a:p>
          <a:r>
            <a:rPr lang="en-US" b="0" i="0"/>
            <a:t>The process of data cleansing may involve the removal of typographical errors, data validation, and data enhancement. </a:t>
          </a:r>
          <a:endParaRPr lang="en-US"/>
        </a:p>
      </dgm:t>
    </dgm:pt>
    <dgm:pt modelId="{11FC94FF-3D46-46B5-8625-1EE9D6A6E8CC}" type="parTrans" cxnId="{85D28481-4923-4D29-BC64-5D8C00A5BB71}">
      <dgm:prSet/>
      <dgm:spPr/>
      <dgm:t>
        <a:bodyPr/>
        <a:lstStyle/>
        <a:p>
          <a:endParaRPr lang="en-US"/>
        </a:p>
      </dgm:t>
    </dgm:pt>
    <dgm:pt modelId="{9BFD8C52-4927-40E8-9D26-EC9506C72842}" type="sibTrans" cxnId="{85D28481-4923-4D29-BC64-5D8C00A5BB71}">
      <dgm:prSet/>
      <dgm:spPr/>
      <dgm:t>
        <a:bodyPr/>
        <a:lstStyle/>
        <a:p>
          <a:endParaRPr lang="en-US"/>
        </a:p>
      </dgm:t>
    </dgm:pt>
    <dgm:pt modelId="{5224618F-254F-46D2-94CB-C5FF50F9CF3B}">
      <dgm:prSet/>
      <dgm:spPr/>
      <dgm:t>
        <a:bodyPr/>
        <a:lstStyle/>
        <a:p>
          <a:r>
            <a:rPr lang="en-US"/>
            <a:t>Data Cleansing Methods:</a:t>
          </a:r>
        </a:p>
      </dgm:t>
    </dgm:pt>
    <dgm:pt modelId="{627DAD33-4F90-459C-B733-7CE94F6052A4}" type="parTrans" cxnId="{7D2A00EE-984F-4A62-BB15-22A26AD241A5}">
      <dgm:prSet/>
      <dgm:spPr/>
      <dgm:t>
        <a:bodyPr/>
        <a:lstStyle/>
        <a:p>
          <a:endParaRPr lang="en-US"/>
        </a:p>
      </dgm:t>
    </dgm:pt>
    <dgm:pt modelId="{4A923869-2FF5-46D3-ADA5-B25001D645E9}" type="sibTrans" cxnId="{7D2A00EE-984F-4A62-BB15-22A26AD241A5}">
      <dgm:prSet/>
      <dgm:spPr/>
      <dgm:t>
        <a:bodyPr/>
        <a:lstStyle/>
        <a:p>
          <a:endParaRPr lang="en-US"/>
        </a:p>
      </dgm:t>
    </dgm:pt>
    <dgm:pt modelId="{FB12E5C1-1401-4C0F-90A4-EB6858D74FD3}">
      <dgm:prSet/>
      <dgm:spPr/>
      <dgm:t>
        <a:bodyPr/>
        <a:lstStyle/>
        <a:p>
          <a:r>
            <a:rPr lang="en-US" dirty="0"/>
            <a:t>Removal of unwanted data</a:t>
          </a:r>
        </a:p>
      </dgm:t>
    </dgm:pt>
    <dgm:pt modelId="{E40CA86F-162E-439C-B830-8AD2C6F54214}" type="parTrans" cxnId="{C8560A5E-CC77-4E19-BBA1-1F6C984A0651}">
      <dgm:prSet/>
      <dgm:spPr/>
      <dgm:t>
        <a:bodyPr/>
        <a:lstStyle/>
        <a:p>
          <a:endParaRPr lang="en-US"/>
        </a:p>
      </dgm:t>
    </dgm:pt>
    <dgm:pt modelId="{CA176048-61CC-4296-847D-092EBA8A4DAF}" type="sibTrans" cxnId="{C8560A5E-CC77-4E19-BBA1-1F6C984A0651}">
      <dgm:prSet/>
      <dgm:spPr/>
      <dgm:t>
        <a:bodyPr/>
        <a:lstStyle/>
        <a:p>
          <a:endParaRPr lang="en-US"/>
        </a:p>
      </dgm:t>
    </dgm:pt>
    <dgm:pt modelId="{280EFE23-0DF0-4BEC-B07C-3181E3C2B607}">
      <dgm:prSet/>
      <dgm:spPr/>
      <dgm:t>
        <a:bodyPr/>
        <a:lstStyle/>
        <a:p>
          <a:r>
            <a:rPr lang="en-US" dirty="0"/>
            <a:t>Removal of duplicate data</a:t>
          </a:r>
        </a:p>
      </dgm:t>
    </dgm:pt>
    <dgm:pt modelId="{5C283242-1173-4BBA-934A-F1A47607FC40}" type="parTrans" cxnId="{A6680C94-1FE9-4699-9449-32F9C5B33E85}">
      <dgm:prSet/>
      <dgm:spPr/>
      <dgm:t>
        <a:bodyPr/>
        <a:lstStyle/>
        <a:p>
          <a:endParaRPr lang="en-US"/>
        </a:p>
      </dgm:t>
    </dgm:pt>
    <dgm:pt modelId="{DC16EA42-5A87-44C4-B9A5-231C6D0FBC4B}" type="sibTrans" cxnId="{A6680C94-1FE9-4699-9449-32F9C5B33E85}">
      <dgm:prSet/>
      <dgm:spPr/>
      <dgm:t>
        <a:bodyPr/>
        <a:lstStyle/>
        <a:p>
          <a:endParaRPr lang="en-US"/>
        </a:p>
      </dgm:t>
    </dgm:pt>
    <dgm:pt modelId="{7708C97B-F220-4F43-A55D-5D18DC053ACF}">
      <dgm:prSet/>
      <dgm:spPr/>
      <dgm:t>
        <a:bodyPr/>
        <a:lstStyle/>
        <a:p>
          <a:r>
            <a:rPr lang="en-US" dirty="0"/>
            <a:t>Removal of irrelevant data</a:t>
          </a:r>
        </a:p>
      </dgm:t>
    </dgm:pt>
    <dgm:pt modelId="{97C6F984-041F-416D-B22D-41C23FF57674}" type="parTrans" cxnId="{6DF4F4C8-3E36-4487-9F49-39340E5BA8BF}">
      <dgm:prSet/>
      <dgm:spPr/>
      <dgm:t>
        <a:bodyPr/>
        <a:lstStyle/>
        <a:p>
          <a:endParaRPr lang="en-US"/>
        </a:p>
      </dgm:t>
    </dgm:pt>
    <dgm:pt modelId="{EB1080E5-4FB9-4817-A5FB-DD6F3F2C13EA}" type="sibTrans" cxnId="{6DF4F4C8-3E36-4487-9F49-39340E5BA8BF}">
      <dgm:prSet/>
      <dgm:spPr/>
      <dgm:t>
        <a:bodyPr/>
        <a:lstStyle/>
        <a:p>
          <a:endParaRPr lang="en-US"/>
        </a:p>
      </dgm:t>
    </dgm:pt>
    <dgm:pt modelId="{A091C10F-97F4-435D-9F53-3CE02AA4731D}">
      <dgm:prSet/>
      <dgm:spPr/>
      <dgm:t>
        <a:bodyPr/>
        <a:lstStyle/>
        <a:p>
          <a:r>
            <a:rPr lang="en-US" dirty="0"/>
            <a:t>Correct mistaken/erroneous data</a:t>
          </a:r>
        </a:p>
      </dgm:t>
    </dgm:pt>
    <dgm:pt modelId="{B2A9A074-A950-47B6-80D8-7EF0C33F08AE}" type="parTrans" cxnId="{38C91A72-2492-4790-90F4-DC4C44BA6606}">
      <dgm:prSet/>
      <dgm:spPr/>
      <dgm:t>
        <a:bodyPr/>
        <a:lstStyle/>
        <a:p>
          <a:endParaRPr lang="en-US"/>
        </a:p>
      </dgm:t>
    </dgm:pt>
    <dgm:pt modelId="{46F10E0B-6526-4242-9405-2D63B6C3B0A3}" type="sibTrans" cxnId="{38C91A72-2492-4790-90F4-DC4C44BA6606}">
      <dgm:prSet/>
      <dgm:spPr/>
      <dgm:t>
        <a:bodyPr/>
        <a:lstStyle/>
        <a:p>
          <a:endParaRPr lang="en-US"/>
        </a:p>
      </dgm:t>
    </dgm:pt>
    <dgm:pt modelId="{575185D6-A700-4C5D-ADC7-1DB8F6FDF903}">
      <dgm:prSet/>
      <dgm:spPr/>
      <dgm:t>
        <a:bodyPr/>
        <a:lstStyle/>
        <a:p>
          <a:r>
            <a:rPr lang="en-US" dirty="0"/>
            <a:t>Filter-out outliers</a:t>
          </a:r>
        </a:p>
      </dgm:t>
    </dgm:pt>
    <dgm:pt modelId="{92F36C39-321D-44E3-A3C1-188EE438AFDF}" type="parTrans" cxnId="{0B1A33EF-C7FD-4350-BFE3-6EE61BD68430}">
      <dgm:prSet/>
      <dgm:spPr/>
      <dgm:t>
        <a:bodyPr/>
        <a:lstStyle/>
        <a:p>
          <a:endParaRPr lang="en-US"/>
        </a:p>
      </dgm:t>
    </dgm:pt>
    <dgm:pt modelId="{2DEC1FDF-0A07-476B-922C-833DEBD1FC1A}" type="sibTrans" cxnId="{0B1A33EF-C7FD-4350-BFE3-6EE61BD68430}">
      <dgm:prSet/>
      <dgm:spPr/>
      <dgm:t>
        <a:bodyPr/>
        <a:lstStyle/>
        <a:p>
          <a:endParaRPr lang="en-US"/>
        </a:p>
      </dgm:t>
    </dgm:pt>
    <dgm:pt modelId="{42B2927A-3CE4-48BB-A37D-BD2C7260F84F}">
      <dgm:prSet/>
      <dgm:spPr/>
      <dgm:t>
        <a:bodyPr/>
        <a:lstStyle/>
        <a:p>
          <a:r>
            <a:rPr lang="en-US" dirty="0"/>
            <a:t>Resolving inconsistencies / missing data:</a:t>
          </a:r>
        </a:p>
      </dgm:t>
    </dgm:pt>
    <dgm:pt modelId="{02440FF3-04FD-4DAA-BC5C-B5FC91769FE7}" type="parTrans" cxnId="{3FC113C1-B9E4-4B0E-A885-536D12BF7D0E}">
      <dgm:prSet/>
      <dgm:spPr/>
      <dgm:t>
        <a:bodyPr/>
        <a:lstStyle/>
        <a:p>
          <a:endParaRPr lang="en-US"/>
        </a:p>
      </dgm:t>
    </dgm:pt>
    <dgm:pt modelId="{66FA1936-31B8-4A68-A714-0FCF3C73D876}" type="sibTrans" cxnId="{3FC113C1-B9E4-4B0E-A885-536D12BF7D0E}">
      <dgm:prSet/>
      <dgm:spPr/>
      <dgm:t>
        <a:bodyPr/>
        <a:lstStyle/>
        <a:p>
          <a:endParaRPr lang="en-US"/>
        </a:p>
      </dgm:t>
    </dgm:pt>
    <dgm:pt modelId="{1620E97C-01D8-4BE0-9DEE-249CBC672C85}">
      <dgm:prSet/>
      <dgm:spPr/>
      <dgm:t>
        <a:bodyPr/>
        <a:lstStyle/>
        <a:p>
          <a:r>
            <a:rPr lang="en-US" dirty="0"/>
            <a:t>Dropping vs Imputing a value</a:t>
          </a:r>
        </a:p>
      </dgm:t>
    </dgm:pt>
    <dgm:pt modelId="{14399B68-C9A8-4898-B544-2ADB6B5CF1F1}" type="parTrans" cxnId="{D3F1EFAC-CAB1-43D9-B5D6-3BB2BB110BBA}">
      <dgm:prSet/>
      <dgm:spPr/>
    </dgm:pt>
    <dgm:pt modelId="{E8278226-B1B8-49F7-B8A3-9F24F4A69D74}" type="sibTrans" cxnId="{D3F1EFAC-CAB1-43D9-B5D6-3BB2BB110BBA}">
      <dgm:prSet/>
      <dgm:spPr/>
    </dgm:pt>
    <dgm:pt modelId="{488908B7-CCD2-4588-9462-4B692FABD82E}" type="pres">
      <dgm:prSet presAssocID="{DBEC8878-2448-4ACC-80A3-FA48FAE04715}" presName="linear" presStyleCnt="0">
        <dgm:presLayoutVars>
          <dgm:animLvl val="lvl"/>
          <dgm:resizeHandles val="exact"/>
        </dgm:presLayoutVars>
      </dgm:prSet>
      <dgm:spPr/>
    </dgm:pt>
    <dgm:pt modelId="{DFC6DFBC-04B1-4D37-8A85-3697777B3BD8}" type="pres">
      <dgm:prSet presAssocID="{64B83BCC-3000-4526-B03D-BF7DE72D3DA2}" presName="parentText" presStyleLbl="node1" presStyleIdx="0" presStyleCnt="3">
        <dgm:presLayoutVars>
          <dgm:chMax val="0"/>
          <dgm:bulletEnabled val="1"/>
        </dgm:presLayoutVars>
      </dgm:prSet>
      <dgm:spPr/>
    </dgm:pt>
    <dgm:pt modelId="{84F1C97F-5EE6-40D8-881E-564F68428855}" type="pres">
      <dgm:prSet presAssocID="{81F4DFA7-2996-4922-AB2D-81265443095B}" presName="spacer" presStyleCnt="0"/>
      <dgm:spPr/>
    </dgm:pt>
    <dgm:pt modelId="{8F72CDAF-D55C-447F-BD3E-7C161653F093}" type="pres">
      <dgm:prSet presAssocID="{ED86F0B5-3642-4EC5-AEC4-827F63E0E00C}" presName="parentText" presStyleLbl="node1" presStyleIdx="1" presStyleCnt="3">
        <dgm:presLayoutVars>
          <dgm:chMax val="0"/>
          <dgm:bulletEnabled val="1"/>
        </dgm:presLayoutVars>
      </dgm:prSet>
      <dgm:spPr/>
    </dgm:pt>
    <dgm:pt modelId="{EEBCFDD6-2B17-4910-AF44-B10BCB1A1278}" type="pres">
      <dgm:prSet presAssocID="{9BFD8C52-4927-40E8-9D26-EC9506C72842}" presName="spacer" presStyleCnt="0"/>
      <dgm:spPr/>
    </dgm:pt>
    <dgm:pt modelId="{F8DE018B-945E-4453-89B0-ADD49D88F53F}" type="pres">
      <dgm:prSet presAssocID="{5224618F-254F-46D2-94CB-C5FF50F9CF3B}" presName="parentText" presStyleLbl="node1" presStyleIdx="2" presStyleCnt="3">
        <dgm:presLayoutVars>
          <dgm:chMax val="0"/>
          <dgm:bulletEnabled val="1"/>
        </dgm:presLayoutVars>
      </dgm:prSet>
      <dgm:spPr/>
    </dgm:pt>
    <dgm:pt modelId="{30B43960-A852-449A-BCBE-40EDC1D1DCA2}" type="pres">
      <dgm:prSet presAssocID="{5224618F-254F-46D2-94CB-C5FF50F9CF3B}" presName="childText" presStyleLbl="revTx" presStyleIdx="0" presStyleCnt="1">
        <dgm:presLayoutVars>
          <dgm:bulletEnabled val="1"/>
        </dgm:presLayoutVars>
      </dgm:prSet>
      <dgm:spPr/>
    </dgm:pt>
  </dgm:ptLst>
  <dgm:cxnLst>
    <dgm:cxn modelId="{21ED4904-291E-475F-832C-BEB75496B92A}" type="presOf" srcId="{280EFE23-0DF0-4BEC-B07C-3181E3C2B607}" destId="{30B43960-A852-449A-BCBE-40EDC1D1DCA2}" srcOrd="0" destOrd="1" presId="urn:microsoft.com/office/officeart/2005/8/layout/vList2"/>
    <dgm:cxn modelId="{9312B50D-20A3-4419-929C-24FDF763E4BB}" type="presOf" srcId="{7708C97B-F220-4F43-A55D-5D18DC053ACF}" destId="{30B43960-A852-449A-BCBE-40EDC1D1DCA2}" srcOrd="0" destOrd="2" presId="urn:microsoft.com/office/officeart/2005/8/layout/vList2"/>
    <dgm:cxn modelId="{87410129-D8D5-4AB8-A1AC-81C5FE317654}" srcId="{DBEC8878-2448-4ACC-80A3-FA48FAE04715}" destId="{64B83BCC-3000-4526-B03D-BF7DE72D3DA2}" srcOrd="0" destOrd="0" parTransId="{727F3BB2-6062-4055-BFCC-B8977478D85A}" sibTransId="{81F4DFA7-2996-4922-AB2D-81265443095B}"/>
    <dgm:cxn modelId="{C79BC031-698C-4AA1-AAAD-73C4F585B892}" type="presOf" srcId="{5224618F-254F-46D2-94CB-C5FF50F9CF3B}" destId="{F8DE018B-945E-4453-89B0-ADD49D88F53F}" srcOrd="0" destOrd="0" presId="urn:microsoft.com/office/officeart/2005/8/layout/vList2"/>
    <dgm:cxn modelId="{C8560A5E-CC77-4E19-BBA1-1F6C984A0651}" srcId="{5224618F-254F-46D2-94CB-C5FF50F9CF3B}" destId="{FB12E5C1-1401-4C0F-90A4-EB6858D74FD3}" srcOrd="0" destOrd="0" parTransId="{E40CA86F-162E-439C-B830-8AD2C6F54214}" sibTransId="{CA176048-61CC-4296-847D-092EBA8A4DAF}"/>
    <dgm:cxn modelId="{37671166-2068-4C5F-BA82-3960E98D0605}" type="presOf" srcId="{DBEC8878-2448-4ACC-80A3-FA48FAE04715}" destId="{488908B7-CCD2-4588-9462-4B692FABD82E}" srcOrd="0" destOrd="0" presId="urn:microsoft.com/office/officeart/2005/8/layout/vList2"/>
    <dgm:cxn modelId="{38C91A72-2492-4790-90F4-DC4C44BA6606}" srcId="{5224618F-254F-46D2-94CB-C5FF50F9CF3B}" destId="{A091C10F-97F4-435D-9F53-3CE02AA4731D}" srcOrd="3" destOrd="0" parTransId="{B2A9A074-A950-47B6-80D8-7EF0C33F08AE}" sibTransId="{46F10E0B-6526-4242-9405-2D63B6C3B0A3}"/>
    <dgm:cxn modelId="{85D28481-4923-4D29-BC64-5D8C00A5BB71}" srcId="{DBEC8878-2448-4ACC-80A3-FA48FAE04715}" destId="{ED86F0B5-3642-4EC5-AEC4-827F63E0E00C}" srcOrd="1" destOrd="0" parTransId="{11FC94FF-3D46-46B5-8625-1EE9D6A6E8CC}" sibTransId="{9BFD8C52-4927-40E8-9D26-EC9506C72842}"/>
    <dgm:cxn modelId="{A6680C94-1FE9-4699-9449-32F9C5B33E85}" srcId="{5224618F-254F-46D2-94CB-C5FF50F9CF3B}" destId="{280EFE23-0DF0-4BEC-B07C-3181E3C2B607}" srcOrd="1" destOrd="0" parTransId="{5C283242-1173-4BBA-934A-F1A47607FC40}" sibTransId="{DC16EA42-5A87-44C4-B9A5-231C6D0FBC4B}"/>
    <dgm:cxn modelId="{A36350AC-7B91-44AC-B00F-946467FB4D8F}" type="presOf" srcId="{FB12E5C1-1401-4C0F-90A4-EB6858D74FD3}" destId="{30B43960-A852-449A-BCBE-40EDC1D1DCA2}" srcOrd="0" destOrd="0" presId="urn:microsoft.com/office/officeart/2005/8/layout/vList2"/>
    <dgm:cxn modelId="{D3F1EFAC-CAB1-43D9-B5D6-3BB2BB110BBA}" srcId="{42B2927A-3CE4-48BB-A37D-BD2C7260F84F}" destId="{1620E97C-01D8-4BE0-9DEE-249CBC672C85}" srcOrd="0" destOrd="0" parTransId="{14399B68-C9A8-4898-B544-2ADB6B5CF1F1}" sibTransId="{E8278226-B1B8-49F7-B8A3-9F24F4A69D74}"/>
    <dgm:cxn modelId="{3FC113C1-B9E4-4B0E-A885-536D12BF7D0E}" srcId="{5224618F-254F-46D2-94CB-C5FF50F9CF3B}" destId="{42B2927A-3CE4-48BB-A37D-BD2C7260F84F}" srcOrd="5" destOrd="0" parTransId="{02440FF3-04FD-4DAA-BC5C-B5FC91769FE7}" sibTransId="{66FA1936-31B8-4A68-A714-0FCF3C73D876}"/>
    <dgm:cxn modelId="{46E621C4-6010-432D-9975-7B295B1CCD7B}" type="presOf" srcId="{575185D6-A700-4C5D-ADC7-1DB8F6FDF903}" destId="{30B43960-A852-449A-BCBE-40EDC1D1DCA2}" srcOrd="0" destOrd="4" presId="urn:microsoft.com/office/officeart/2005/8/layout/vList2"/>
    <dgm:cxn modelId="{6DF4F4C8-3E36-4487-9F49-39340E5BA8BF}" srcId="{5224618F-254F-46D2-94CB-C5FF50F9CF3B}" destId="{7708C97B-F220-4F43-A55D-5D18DC053ACF}" srcOrd="2" destOrd="0" parTransId="{97C6F984-041F-416D-B22D-41C23FF57674}" sibTransId="{EB1080E5-4FB9-4817-A5FB-DD6F3F2C13EA}"/>
    <dgm:cxn modelId="{396CDCC9-14B1-4BEF-B1EB-14B77F3E5715}" type="presOf" srcId="{1620E97C-01D8-4BE0-9DEE-249CBC672C85}" destId="{30B43960-A852-449A-BCBE-40EDC1D1DCA2}" srcOrd="0" destOrd="6" presId="urn:microsoft.com/office/officeart/2005/8/layout/vList2"/>
    <dgm:cxn modelId="{4D27BFD2-27AB-41D3-AF42-0244A543D94B}" type="presOf" srcId="{ED86F0B5-3642-4EC5-AEC4-827F63E0E00C}" destId="{8F72CDAF-D55C-447F-BD3E-7C161653F093}" srcOrd="0" destOrd="0" presId="urn:microsoft.com/office/officeart/2005/8/layout/vList2"/>
    <dgm:cxn modelId="{82256CD3-62C5-4884-88C6-22C9E7EF0A42}" type="presOf" srcId="{64B83BCC-3000-4526-B03D-BF7DE72D3DA2}" destId="{DFC6DFBC-04B1-4D37-8A85-3697777B3BD8}" srcOrd="0" destOrd="0" presId="urn:microsoft.com/office/officeart/2005/8/layout/vList2"/>
    <dgm:cxn modelId="{F748A4D7-D506-434E-9E88-8DD1BA5C241A}" type="presOf" srcId="{42B2927A-3CE4-48BB-A37D-BD2C7260F84F}" destId="{30B43960-A852-449A-BCBE-40EDC1D1DCA2}" srcOrd="0" destOrd="5" presId="urn:microsoft.com/office/officeart/2005/8/layout/vList2"/>
    <dgm:cxn modelId="{7D2A00EE-984F-4A62-BB15-22A26AD241A5}" srcId="{DBEC8878-2448-4ACC-80A3-FA48FAE04715}" destId="{5224618F-254F-46D2-94CB-C5FF50F9CF3B}" srcOrd="2" destOrd="0" parTransId="{627DAD33-4F90-459C-B733-7CE94F6052A4}" sibTransId="{4A923869-2FF5-46D3-ADA5-B25001D645E9}"/>
    <dgm:cxn modelId="{0B1A33EF-C7FD-4350-BFE3-6EE61BD68430}" srcId="{5224618F-254F-46D2-94CB-C5FF50F9CF3B}" destId="{575185D6-A700-4C5D-ADC7-1DB8F6FDF903}" srcOrd="4" destOrd="0" parTransId="{92F36C39-321D-44E3-A3C1-188EE438AFDF}" sibTransId="{2DEC1FDF-0A07-476B-922C-833DEBD1FC1A}"/>
    <dgm:cxn modelId="{0C9C76EF-F3B4-441D-BBEE-11D0C44C7671}" type="presOf" srcId="{A091C10F-97F4-435D-9F53-3CE02AA4731D}" destId="{30B43960-A852-449A-BCBE-40EDC1D1DCA2}" srcOrd="0" destOrd="3" presId="urn:microsoft.com/office/officeart/2005/8/layout/vList2"/>
    <dgm:cxn modelId="{D1DE6EA4-7ED1-4AB3-81FB-28334EEE4EBB}" type="presParOf" srcId="{488908B7-CCD2-4588-9462-4B692FABD82E}" destId="{DFC6DFBC-04B1-4D37-8A85-3697777B3BD8}" srcOrd="0" destOrd="0" presId="urn:microsoft.com/office/officeart/2005/8/layout/vList2"/>
    <dgm:cxn modelId="{80127EA1-F9F9-41FF-A959-5BCDF732B689}" type="presParOf" srcId="{488908B7-CCD2-4588-9462-4B692FABD82E}" destId="{84F1C97F-5EE6-40D8-881E-564F68428855}" srcOrd="1" destOrd="0" presId="urn:microsoft.com/office/officeart/2005/8/layout/vList2"/>
    <dgm:cxn modelId="{4C5AF175-08C7-47CB-AB3B-3ECD49F628C8}" type="presParOf" srcId="{488908B7-CCD2-4588-9462-4B692FABD82E}" destId="{8F72CDAF-D55C-447F-BD3E-7C161653F093}" srcOrd="2" destOrd="0" presId="urn:microsoft.com/office/officeart/2005/8/layout/vList2"/>
    <dgm:cxn modelId="{EDD30A50-BC7E-410B-BD3F-23914B4DBE4A}" type="presParOf" srcId="{488908B7-CCD2-4588-9462-4B692FABD82E}" destId="{EEBCFDD6-2B17-4910-AF44-B10BCB1A1278}" srcOrd="3" destOrd="0" presId="urn:microsoft.com/office/officeart/2005/8/layout/vList2"/>
    <dgm:cxn modelId="{3FF016B9-5635-4C01-BA84-7DCAEC030348}" type="presParOf" srcId="{488908B7-CCD2-4588-9462-4B692FABD82E}" destId="{F8DE018B-945E-4453-89B0-ADD49D88F53F}" srcOrd="4" destOrd="0" presId="urn:microsoft.com/office/officeart/2005/8/layout/vList2"/>
    <dgm:cxn modelId="{60D4695F-D746-44C7-8AD5-13AFBACA323F}" type="presParOf" srcId="{488908B7-CCD2-4588-9462-4B692FABD82E}" destId="{30B43960-A852-449A-BCBE-40EDC1D1DCA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2735A8-B4ED-4589-AFAF-C009405A88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16F9DF0-368C-45F3-B98D-D2CE0C49D2D2}">
      <dgm:prSet/>
      <dgm:spPr/>
      <dgm:t>
        <a:bodyPr/>
        <a:lstStyle/>
        <a:p>
          <a:r>
            <a:rPr lang="en-US" b="0" i="0" dirty="0"/>
            <a:t>The process of converting </a:t>
          </a:r>
          <a:r>
            <a:rPr lang="en-US" b="1" i="0" dirty="0"/>
            <a:t>data</a:t>
          </a:r>
          <a:r>
            <a:rPr lang="en-US" b="0" i="0" dirty="0"/>
            <a:t> from one format to another, typically from the format of a source system into the required format of a destination system.</a:t>
          </a:r>
          <a:endParaRPr lang="en-US" dirty="0"/>
        </a:p>
      </dgm:t>
    </dgm:pt>
    <dgm:pt modelId="{A41344B9-814A-4533-B24D-2A65D49A2E09}" type="parTrans" cxnId="{8D706DB6-2A0D-4540-84E6-E14A3E3FAFFA}">
      <dgm:prSet/>
      <dgm:spPr/>
      <dgm:t>
        <a:bodyPr/>
        <a:lstStyle/>
        <a:p>
          <a:endParaRPr lang="en-US"/>
        </a:p>
      </dgm:t>
    </dgm:pt>
    <dgm:pt modelId="{37E9ADD8-8F9C-4604-BE49-1962AE3B227A}" type="sibTrans" cxnId="{8D706DB6-2A0D-4540-84E6-E14A3E3FAFFA}">
      <dgm:prSet/>
      <dgm:spPr/>
      <dgm:t>
        <a:bodyPr/>
        <a:lstStyle/>
        <a:p>
          <a:endParaRPr lang="en-US"/>
        </a:p>
      </dgm:t>
    </dgm:pt>
    <dgm:pt modelId="{1EACFD55-8882-4AD3-93E0-AFE33EA6F70C}">
      <dgm:prSet/>
      <dgm:spPr/>
      <dgm:t>
        <a:bodyPr/>
        <a:lstStyle/>
        <a:p>
          <a:pPr>
            <a:buFont typeface="Arial" panose="020B0604020202020204" pitchFamily="34" charset="0"/>
            <a:buChar char="•"/>
          </a:pPr>
          <a:r>
            <a:rPr lang="en-US" b="0" i="0" dirty="0"/>
            <a:t>Filtering (e.g. Selecting only certain data fields/records).</a:t>
          </a:r>
          <a:endParaRPr lang="en-US" dirty="0"/>
        </a:p>
      </dgm:t>
    </dgm:pt>
    <dgm:pt modelId="{B75FB581-A23C-455F-9731-BCFF0901F039}" type="parTrans" cxnId="{FDF45319-C33C-4D62-B1F8-F7609A7CE5DC}">
      <dgm:prSet/>
      <dgm:spPr/>
      <dgm:t>
        <a:bodyPr/>
        <a:lstStyle/>
        <a:p>
          <a:endParaRPr lang="en-US"/>
        </a:p>
      </dgm:t>
    </dgm:pt>
    <dgm:pt modelId="{8C4A072D-850F-48A4-B95E-DDDDC85AF3BD}" type="sibTrans" cxnId="{FDF45319-C33C-4D62-B1F8-F7609A7CE5DC}">
      <dgm:prSet/>
      <dgm:spPr/>
      <dgm:t>
        <a:bodyPr/>
        <a:lstStyle/>
        <a:p>
          <a:endParaRPr lang="en-US"/>
        </a:p>
      </dgm:t>
    </dgm:pt>
    <dgm:pt modelId="{D1708FD9-E82A-4A7F-AAF9-D59C5FAA8C16}">
      <dgm:prSet/>
      <dgm:spPr/>
      <dgm:t>
        <a:bodyPr/>
        <a:lstStyle/>
        <a:p>
          <a:pPr>
            <a:buFont typeface="Arial" panose="020B0604020202020204" pitchFamily="34" charset="0"/>
            <a:buChar char="•"/>
          </a:pPr>
          <a:r>
            <a:rPr lang="en-US" b="0" i="0" dirty="0"/>
            <a:t>Enriching (e.g. Full name to First Name , Middle Name , Last Name).</a:t>
          </a:r>
        </a:p>
      </dgm:t>
    </dgm:pt>
    <dgm:pt modelId="{1B1576F0-23FD-4A3D-B976-E453B614CC14}" type="parTrans" cxnId="{1EF8ED37-A73B-4005-AE6C-674566EB03E5}">
      <dgm:prSet/>
      <dgm:spPr/>
      <dgm:t>
        <a:bodyPr/>
        <a:lstStyle/>
        <a:p>
          <a:endParaRPr lang="en-US"/>
        </a:p>
      </dgm:t>
    </dgm:pt>
    <dgm:pt modelId="{E4602A7C-F5E2-4196-8C38-F59031BF89E5}" type="sibTrans" cxnId="{1EF8ED37-A73B-4005-AE6C-674566EB03E5}">
      <dgm:prSet/>
      <dgm:spPr/>
      <dgm:t>
        <a:bodyPr/>
        <a:lstStyle/>
        <a:p>
          <a:endParaRPr lang="en-US"/>
        </a:p>
      </dgm:t>
    </dgm:pt>
    <dgm:pt modelId="{83FB8A31-23C2-4CE2-A617-D20DCC09533D}">
      <dgm:prSet/>
      <dgm:spPr/>
      <dgm:t>
        <a:bodyPr/>
        <a:lstStyle/>
        <a:p>
          <a:pPr>
            <a:buFont typeface="Arial" panose="020B0604020202020204" pitchFamily="34" charset="0"/>
            <a:buChar char="•"/>
          </a:pPr>
          <a:r>
            <a:rPr lang="en-US" b="0" i="0" dirty="0"/>
            <a:t>Splitting a column into multiple columns and vice versa.</a:t>
          </a:r>
        </a:p>
      </dgm:t>
    </dgm:pt>
    <dgm:pt modelId="{1160783B-1F51-4F86-9AC3-86B0275FEA66}" type="parTrans" cxnId="{9CFFE6A0-9E2B-4695-A7B5-A8F890B6C6AF}">
      <dgm:prSet/>
      <dgm:spPr/>
      <dgm:t>
        <a:bodyPr/>
        <a:lstStyle/>
        <a:p>
          <a:endParaRPr lang="en-US"/>
        </a:p>
      </dgm:t>
    </dgm:pt>
    <dgm:pt modelId="{7DD142F4-29A5-4AA3-88A7-9E8F733F1F35}" type="sibTrans" cxnId="{9CFFE6A0-9E2B-4695-A7B5-A8F890B6C6AF}">
      <dgm:prSet/>
      <dgm:spPr/>
      <dgm:t>
        <a:bodyPr/>
        <a:lstStyle/>
        <a:p>
          <a:endParaRPr lang="en-US"/>
        </a:p>
      </dgm:t>
    </dgm:pt>
    <dgm:pt modelId="{0CB2F577-C760-4F33-9796-461CAFE5E25B}">
      <dgm:prSet/>
      <dgm:spPr/>
      <dgm:t>
        <a:bodyPr/>
        <a:lstStyle/>
        <a:p>
          <a:pPr>
            <a:buFont typeface="Arial" panose="020B0604020202020204" pitchFamily="34" charset="0"/>
            <a:buChar char="•"/>
          </a:pPr>
          <a:r>
            <a:rPr lang="en-US" b="1" i="0" dirty="0"/>
            <a:t>Cleansing</a:t>
          </a:r>
          <a:r>
            <a:rPr lang="en-US" b="0" i="0" dirty="0"/>
            <a:t> — (sometimes cleansing is defined as part of data transformation) inconsistencies and missing values in the data are resolved. </a:t>
          </a:r>
          <a:endParaRPr lang="en-US" dirty="0"/>
        </a:p>
      </dgm:t>
    </dgm:pt>
    <dgm:pt modelId="{44316372-2289-4918-A9B6-493FE4343713}" type="parTrans" cxnId="{526FE1D7-01AC-4D13-9302-6841AFEAD9CA}">
      <dgm:prSet/>
      <dgm:spPr/>
      <dgm:t>
        <a:bodyPr/>
        <a:lstStyle/>
        <a:p>
          <a:endParaRPr lang="en-US"/>
        </a:p>
      </dgm:t>
    </dgm:pt>
    <dgm:pt modelId="{7FF3E6FC-8707-4D53-9862-67676F0FBEFA}" type="sibTrans" cxnId="{526FE1D7-01AC-4D13-9302-6841AFEAD9CA}">
      <dgm:prSet/>
      <dgm:spPr/>
      <dgm:t>
        <a:bodyPr/>
        <a:lstStyle/>
        <a:p>
          <a:endParaRPr lang="en-US"/>
        </a:p>
      </dgm:t>
    </dgm:pt>
    <dgm:pt modelId="{B13055EE-50E8-4256-B5A8-22D0D0D4FAFB}">
      <dgm:prSet/>
      <dgm:spPr/>
      <dgm:t>
        <a:bodyPr/>
        <a:lstStyle/>
        <a:p>
          <a:pPr>
            <a:buFont typeface="Arial" panose="020B0604020202020204" pitchFamily="34" charset="0"/>
            <a:buChar char="•"/>
          </a:pPr>
          <a:r>
            <a:rPr lang="en-US" b="1" i="0" dirty="0"/>
            <a:t>Standardization</a:t>
          </a:r>
          <a:r>
            <a:rPr lang="en-US" b="0" i="0" dirty="0"/>
            <a:t> — formatting rule are applied to the data set.</a:t>
          </a:r>
        </a:p>
      </dgm:t>
    </dgm:pt>
    <dgm:pt modelId="{B5BCC3BB-C3C6-4510-A8FD-C899B680A3E6}" type="parTrans" cxnId="{F75F554C-08D8-470C-99DD-B2177D7E93D3}">
      <dgm:prSet/>
      <dgm:spPr/>
      <dgm:t>
        <a:bodyPr/>
        <a:lstStyle/>
        <a:p>
          <a:endParaRPr lang="en-US"/>
        </a:p>
      </dgm:t>
    </dgm:pt>
    <dgm:pt modelId="{E8599E47-B1F9-40DE-9A0C-7A6446BDABED}" type="sibTrans" cxnId="{F75F554C-08D8-470C-99DD-B2177D7E93D3}">
      <dgm:prSet/>
      <dgm:spPr/>
      <dgm:t>
        <a:bodyPr/>
        <a:lstStyle/>
        <a:p>
          <a:endParaRPr lang="en-US"/>
        </a:p>
      </dgm:t>
    </dgm:pt>
    <dgm:pt modelId="{CA343DAB-EC07-4510-84F6-184720E650C2}">
      <dgm:prSet/>
      <dgm:spPr/>
      <dgm:t>
        <a:bodyPr/>
        <a:lstStyle/>
        <a:p>
          <a:pPr>
            <a:buFont typeface="Arial" panose="020B0604020202020204" pitchFamily="34" charset="0"/>
            <a:buChar char="•"/>
          </a:pPr>
          <a:r>
            <a:rPr lang="en-US" b="1" i="0" dirty="0"/>
            <a:t>Deduplication</a:t>
          </a:r>
          <a:r>
            <a:rPr lang="en-US" b="0" i="0" dirty="0"/>
            <a:t> — redundant data is excluded or discarded.</a:t>
          </a:r>
        </a:p>
      </dgm:t>
    </dgm:pt>
    <dgm:pt modelId="{B4999556-62AE-466C-8EC2-D5BC52DBF9FF}" type="parTrans" cxnId="{BCBE4E1D-ED51-49E9-97B5-26B5915B5089}">
      <dgm:prSet/>
      <dgm:spPr/>
      <dgm:t>
        <a:bodyPr/>
        <a:lstStyle/>
        <a:p>
          <a:endParaRPr lang="en-US"/>
        </a:p>
      </dgm:t>
    </dgm:pt>
    <dgm:pt modelId="{9C4A562D-D96D-4BFD-8A1A-9A1706AEB4BF}" type="sibTrans" cxnId="{BCBE4E1D-ED51-49E9-97B5-26B5915B5089}">
      <dgm:prSet/>
      <dgm:spPr/>
      <dgm:t>
        <a:bodyPr/>
        <a:lstStyle/>
        <a:p>
          <a:endParaRPr lang="en-US"/>
        </a:p>
      </dgm:t>
    </dgm:pt>
    <dgm:pt modelId="{C439E26D-979A-49F4-AAE8-246D22FBF8F3}">
      <dgm:prSet/>
      <dgm:spPr/>
      <dgm:t>
        <a:bodyPr/>
        <a:lstStyle/>
        <a:p>
          <a:pPr>
            <a:buFont typeface="Arial" panose="020B0604020202020204" pitchFamily="34" charset="0"/>
            <a:buChar char="•"/>
          </a:pPr>
          <a:r>
            <a:rPr lang="en-US" b="1" i="0"/>
            <a:t>Verification</a:t>
          </a:r>
          <a:r>
            <a:rPr lang="en-US" b="0" i="0"/>
            <a:t> — unusable data is removed and anomolies are flagged.</a:t>
          </a:r>
        </a:p>
      </dgm:t>
    </dgm:pt>
    <dgm:pt modelId="{46E8DAAF-8F69-4650-A81F-014393057B92}" type="parTrans" cxnId="{9E1480C9-C5AC-4126-AC77-4667B07AE169}">
      <dgm:prSet/>
      <dgm:spPr/>
      <dgm:t>
        <a:bodyPr/>
        <a:lstStyle/>
        <a:p>
          <a:endParaRPr lang="en-US"/>
        </a:p>
      </dgm:t>
    </dgm:pt>
    <dgm:pt modelId="{AFE72BA3-D648-43F9-9C01-62722B9E35E3}" type="sibTrans" cxnId="{9E1480C9-C5AC-4126-AC77-4667B07AE169}">
      <dgm:prSet/>
      <dgm:spPr/>
      <dgm:t>
        <a:bodyPr/>
        <a:lstStyle/>
        <a:p>
          <a:endParaRPr lang="en-US"/>
        </a:p>
      </dgm:t>
    </dgm:pt>
    <dgm:pt modelId="{AD06CFFB-B6C7-44B3-9408-D3BEE43E3870}">
      <dgm:prSet/>
      <dgm:spPr/>
      <dgm:t>
        <a:bodyPr/>
        <a:lstStyle/>
        <a:p>
          <a:pPr>
            <a:buFont typeface="Arial" panose="020B0604020202020204" pitchFamily="34" charset="0"/>
            <a:buChar char="•"/>
          </a:pPr>
          <a:r>
            <a:rPr lang="en-US" b="1" i="0" dirty="0"/>
            <a:t>Sorting</a:t>
          </a:r>
          <a:r>
            <a:rPr lang="en-US" b="0" i="0" dirty="0"/>
            <a:t> — data is organized/grouped.</a:t>
          </a:r>
        </a:p>
      </dgm:t>
    </dgm:pt>
    <dgm:pt modelId="{4413B633-7FB4-4C20-AAF4-9AF746E32452}" type="parTrans" cxnId="{AFE808CA-D9BE-4957-BA8D-9475EB1EA947}">
      <dgm:prSet/>
      <dgm:spPr/>
      <dgm:t>
        <a:bodyPr/>
        <a:lstStyle/>
        <a:p>
          <a:endParaRPr lang="en-US"/>
        </a:p>
      </dgm:t>
    </dgm:pt>
    <dgm:pt modelId="{43E41958-458D-40C1-ABD6-AA268E624FBD}" type="sibTrans" cxnId="{AFE808CA-D9BE-4957-BA8D-9475EB1EA947}">
      <dgm:prSet/>
      <dgm:spPr/>
      <dgm:t>
        <a:bodyPr/>
        <a:lstStyle/>
        <a:p>
          <a:endParaRPr lang="en-US"/>
        </a:p>
      </dgm:t>
    </dgm:pt>
    <dgm:pt modelId="{ADC5D0A6-E948-44FE-B42E-918DAA19E675}">
      <dgm:prSet/>
      <dgm:spPr/>
      <dgm:t>
        <a:bodyPr/>
        <a:lstStyle/>
        <a:p>
          <a:pPr>
            <a:buFont typeface="Arial" panose="020B0604020202020204" pitchFamily="34" charset="0"/>
            <a:buChar char="•"/>
          </a:pPr>
          <a:r>
            <a:rPr lang="en-US" b="1" i="0" dirty="0"/>
            <a:t>Other tasks</a:t>
          </a:r>
          <a:r>
            <a:rPr lang="en-US" b="0" i="0" dirty="0"/>
            <a:t> — any additional/optional rules can be applied to improve data quality.</a:t>
          </a:r>
        </a:p>
      </dgm:t>
    </dgm:pt>
    <dgm:pt modelId="{F407787E-3259-4E9D-AAD8-5B1678025A44}" type="parTrans" cxnId="{B93BE9AE-86CC-4EC9-82DA-7C8C580A5516}">
      <dgm:prSet/>
      <dgm:spPr/>
      <dgm:t>
        <a:bodyPr/>
        <a:lstStyle/>
        <a:p>
          <a:endParaRPr lang="en-US"/>
        </a:p>
      </dgm:t>
    </dgm:pt>
    <dgm:pt modelId="{F5FD9092-AC4A-4EB9-9B3D-623FAC993896}" type="sibTrans" cxnId="{B93BE9AE-86CC-4EC9-82DA-7C8C580A5516}">
      <dgm:prSet/>
      <dgm:spPr/>
      <dgm:t>
        <a:bodyPr/>
        <a:lstStyle/>
        <a:p>
          <a:endParaRPr lang="en-US"/>
        </a:p>
      </dgm:t>
    </dgm:pt>
    <dgm:pt modelId="{B34D25DC-B655-40D7-9C32-12459058056E}">
      <dgm:prSet/>
      <dgm:spPr/>
      <dgm:t>
        <a:bodyPr/>
        <a:lstStyle/>
        <a:p>
          <a:pPr>
            <a:buFont typeface="Arial" panose="020B0604020202020204" pitchFamily="34" charset="0"/>
            <a:buChar char="•"/>
          </a:pPr>
          <a:r>
            <a:rPr lang="en-US" b="0" i="0" dirty="0"/>
            <a:t>Joining together data from multiple sources.</a:t>
          </a:r>
        </a:p>
      </dgm:t>
    </dgm:pt>
    <dgm:pt modelId="{4761CB68-D942-4E3E-9995-D941B10CFADB}" type="parTrans" cxnId="{59436A8F-7D7C-4093-A308-4DA6CF15DCFA}">
      <dgm:prSet/>
      <dgm:spPr/>
    </dgm:pt>
    <dgm:pt modelId="{7E6E1AE9-A356-452B-886E-D4711D4EAF2F}" type="sibTrans" cxnId="{59436A8F-7D7C-4093-A308-4DA6CF15DCFA}">
      <dgm:prSet/>
      <dgm:spPr/>
    </dgm:pt>
    <dgm:pt modelId="{DA683244-8921-443D-BF77-5F364284A21A}">
      <dgm:prSet/>
      <dgm:spPr/>
      <dgm:t>
        <a:bodyPr/>
        <a:lstStyle/>
        <a:p>
          <a:pPr>
            <a:buFont typeface="Arial" panose="020B0604020202020204" pitchFamily="34" charset="0"/>
            <a:buChar char="•"/>
          </a:pPr>
          <a:r>
            <a:rPr lang="en-US" b="0" i="0" dirty="0"/>
            <a:t>Labeling.</a:t>
          </a:r>
        </a:p>
      </dgm:t>
    </dgm:pt>
    <dgm:pt modelId="{3DDECAD3-A457-4984-929E-18E8899E0BD5}" type="parTrans" cxnId="{D39ECDF9-20F0-4AA2-AFFF-BD38FA536F77}">
      <dgm:prSet/>
      <dgm:spPr/>
    </dgm:pt>
    <dgm:pt modelId="{117FE8A4-4255-42A6-80A8-B3111C7C3987}" type="sibTrans" cxnId="{D39ECDF9-20F0-4AA2-AFFF-BD38FA536F77}">
      <dgm:prSet/>
      <dgm:spPr/>
    </dgm:pt>
    <dgm:pt modelId="{2E966D66-11D9-4133-869A-7D538926A1A7}" type="pres">
      <dgm:prSet presAssocID="{A92735A8-B4ED-4589-AFAF-C009405A883F}" presName="linear" presStyleCnt="0">
        <dgm:presLayoutVars>
          <dgm:animLvl val="lvl"/>
          <dgm:resizeHandles val="exact"/>
        </dgm:presLayoutVars>
      </dgm:prSet>
      <dgm:spPr/>
    </dgm:pt>
    <dgm:pt modelId="{26509092-DA4E-41B5-AC27-02488AAB2AAC}" type="pres">
      <dgm:prSet presAssocID="{616F9DF0-368C-45F3-B98D-D2CE0C49D2D2}" presName="parentText" presStyleLbl="node1" presStyleIdx="0" presStyleCnt="7">
        <dgm:presLayoutVars>
          <dgm:chMax val="0"/>
          <dgm:bulletEnabled val="1"/>
        </dgm:presLayoutVars>
      </dgm:prSet>
      <dgm:spPr/>
    </dgm:pt>
    <dgm:pt modelId="{07C2C211-35FF-4284-B0AF-4D6BEBA0F87C}" type="pres">
      <dgm:prSet presAssocID="{37E9ADD8-8F9C-4604-BE49-1962AE3B227A}" presName="spacer" presStyleCnt="0"/>
      <dgm:spPr/>
    </dgm:pt>
    <dgm:pt modelId="{D70398A4-42E9-4CBF-9DAF-EE3D635960D0}" type="pres">
      <dgm:prSet presAssocID="{0CB2F577-C760-4F33-9796-461CAFE5E25B}" presName="parentText" presStyleLbl="node1" presStyleIdx="1" presStyleCnt="7">
        <dgm:presLayoutVars>
          <dgm:chMax val="0"/>
          <dgm:bulletEnabled val="1"/>
        </dgm:presLayoutVars>
      </dgm:prSet>
      <dgm:spPr/>
    </dgm:pt>
    <dgm:pt modelId="{B7D77608-76A3-4E31-A2B5-E10EC87BC384}" type="pres">
      <dgm:prSet presAssocID="{7FF3E6FC-8707-4D53-9862-67676F0FBEFA}" presName="spacer" presStyleCnt="0"/>
      <dgm:spPr/>
    </dgm:pt>
    <dgm:pt modelId="{D291BA56-5B2B-4198-8ECD-468F0F5774BD}" type="pres">
      <dgm:prSet presAssocID="{B13055EE-50E8-4256-B5A8-22D0D0D4FAFB}" presName="parentText" presStyleLbl="node1" presStyleIdx="2" presStyleCnt="7">
        <dgm:presLayoutVars>
          <dgm:chMax val="0"/>
          <dgm:bulletEnabled val="1"/>
        </dgm:presLayoutVars>
      </dgm:prSet>
      <dgm:spPr/>
    </dgm:pt>
    <dgm:pt modelId="{BE4AA6F2-7E11-4D90-BEC2-7ED412BB5855}" type="pres">
      <dgm:prSet presAssocID="{E8599E47-B1F9-40DE-9A0C-7A6446BDABED}" presName="spacer" presStyleCnt="0"/>
      <dgm:spPr/>
    </dgm:pt>
    <dgm:pt modelId="{290F54A7-F73B-4DF1-B6E9-666386A6AF68}" type="pres">
      <dgm:prSet presAssocID="{CA343DAB-EC07-4510-84F6-184720E650C2}" presName="parentText" presStyleLbl="node1" presStyleIdx="3" presStyleCnt="7">
        <dgm:presLayoutVars>
          <dgm:chMax val="0"/>
          <dgm:bulletEnabled val="1"/>
        </dgm:presLayoutVars>
      </dgm:prSet>
      <dgm:spPr/>
    </dgm:pt>
    <dgm:pt modelId="{9A81724E-8897-4546-8423-54B8AD243A00}" type="pres">
      <dgm:prSet presAssocID="{9C4A562D-D96D-4BFD-8A1A-9A1706AEB4BF}" presName="spacer" presStyleCnt="0"/>
      <dgm:spPr/>
    </dgm:pt>
    <dgm:pt modelId="{FBA13F20-10B9-4BA4-BD63-84A09216F091}" type="pres">
      <dgm:prSet presAssocID="{C439E26D-979A-49F4-AAE8-246D22FBF8F3}" presName="parentText" presStyleLbl="node1" presStyleIdx="4" presStyleCnt="7">
        <dgm:presLayoutVars>
          <dgm:chMax val="0"/>
          <dgm:bulletEnabled val="1"/>
        </dgm:presLayoutVars>
      </dgm:prSet>
      <dgm:spPr/>
    </dgm:pt>
    <dgm:pt modelId="{32C5B7AB-AEF1-4091-AA25-9DA7B7607D6E}" type="pres">
      <dgm:prSet presAssocID="{AFE72BA3-D648-43F9-9C01-62722B9E35E3}" presName="spacer" presStyleCnt="0"/>
      <dgm:spPr/>
    </dgm:pt>
    <dgm:pt modelId="{421D1B68-FEEB-4CDB-B506-69EA44E6E5D2}" type="pres">
      <dgm:prSet presAssocID="{AD06CFFB-B6C7-44B3-9408-D3BEE43E3870}" presName="parentText" presStyleLbl="node1" presStyleIdx="5" presStyleCnt="7">
        <dgm:presLayoutVars>
          <dgm:chMax val="0"/>
          <dgm:bulletEnabled val="1"/>
        </dgm:presLayoutVars>
      </dgm:prSet>
      <dgm:spPr/>
    </dgm:pt>
    <dgm:pt modelId="{63FFE101-40F8-47CF-BEC0-207D8709E667}" type="pres">
      <dgm:prSet presAssocID="{43E41958-458D-40C1-ABD6-AA268E624FBD}" presName="spacer" presStyleCnt="0"/>
      <dgm:spPr/>
    </dgm:pt>
    <dgm:pt modelId="{8DAC6774-7D5D-4D4B-8313-BBBFF92EA89D}" type="pres">
      <dgm:prSet presAssocID="{ADC5D0A6-E948-44FE-B42E-918DAA19E675}" presName="parentText" presStyleLbl="node1" presStyleIdx="6" presStyleCnt="7">
        <dgm:presLayoutVars>
          <dgm:chMax val="0"/>
          <dgm:bulletEnabled val="1"/>
        </dgm:presLayoutVars>
      </dgm:prSet>
      <dgm:spPr/>
    </dgm:pt>
    <dgm:pt modelId="{19E5204E-EBF3-4C00-BD96-D5C086A5E9F9}" type="pres">
      <dgm:prSet presAssocID="{ADC5D0A6-E948-44FE-B42E-918DAA19E675}" presName="childText" presStyleLbl="revTx" presStyleIdx="0" presStyleCnt="1">
        <dgm:presLayoutVars>
          <dgm:bulletEnabled val="1"/>
        </dgm:presLayoutVars>
      </dgm:prSet>
      <dgm:spPr/>
    </dgm:pt>
  </dgm:ptLst>
  <dgm:cxnLst>
    <dgm:cxn modelId="{FDF45319-C33C-4D62-B1F8-F7609A7CE5DC}" srcId="{ADC5D0A6-E948-44FE-B42E-918DAA19E675}" destId="{1EACFD55-8882-4AD3-93E0-AFE33EA6F70C}" srcOrd="0" destOrd="0" parTransId="{B75FB581-A23C-455F-9731-BCFF0901F039}" sibTransId="{8C4A072D-850F-48A4-B95E-DDDDC85AF3BD}"/>
    <dgm:cxn modelId="{DBB2441D-5A9C-43AE-BF3D-554C642637CF}" type="presOf" srcId="{A92735A8-B4ED-4589-AFAF-C009405A883F}" destId="{2E966D66-11D9-4133-869A-7D538926A1A7}" srcOrd="0" destOrd="0" presId="urn:microsoft.com/office/officeart/2005/8/layout/vList2"/>
    <dgm:cxn modelId="{BCBE4E1D-ED51-49E9-97B5-26B5915B5089}" srcId="{A92735A8-B4ED-4589-AFAF-C009405A883F}" destId="{CA343DAB-EC07-4510-84F6-184720E650C2}" srcOrd="3" destOrd="0" parTransId="{B4999556-62AE-466C-8EC2-D5BC52DBF9FF}" sibTransId="{9C4A562D-D96D-4BFD-8A1A-9A1706AEB4BF}"/>
    <dgm:cxn modelId="{1EF8ED37-A73B-4005-AE6C-674566EB03E5}" srcId="{ADC5D0A6-E948-44FE-B42E-918DAA19E675}" destId="{D1708FD9-E82A-4A7F-AAF9-D59C5FAA8C16}" srcOrd="1" destOrd="0" parTransId="{1B1576F0-23FD-4A3D-B976-E453B614CC14}" sibTransId="{E4602A7C-F5E2-4196-8C38-F59031BF89E5}"/>
    <dgm:cxn modelId="{2EA6A339-5EEC-43C9-96FD-7A8EFD807872}" type="presOf" srcId="{D1708FD9-E82A-4A7F-AAF9-D59C5FAA8C16}" destId="{19E5204E-EBF3-4C00-BD96-D5C086A5E9F9}" srcOrd="0" destOrd="1" presId="urn:microsoft.com/office/officeart/2005/8/layout/vList2"/>
    <dgm:cxn modelId="{DEDC5E61-16AA-4BD7-AA3B-02E63D26D5FE}" type="presOf" srcId="{B34D25DC-B655-40D7-9C32-12459058056E}" destId="{19E5204E-EBF3-4C00-BD96-D5C086A5E9F9}" srcOrd="0" destOrd="3" presId="urn:microsoft.com/office/officeart/2005/8/layout/vList2"/>
    <dgm:cxn modelId="{172E2563-F839-41D3-8D10-8B8FD73A1CC2}" type="presOf" srcId="{ADC5D0A6-E948-44FE-B42E-918DAA19E675}" destId="{8DAC6774-7D5D-4D4B-8313-BBBFF92EA89D}" srcOrd="0" destOrd="0" presId="urn:microsoft.com/office/officeart/2005/8/layout/vList2"/>
    <dgm:cxn modelId="{72E0F443-C9E8-4C8E-8030-34E125827F1B}" type="presOf" srcId="{CA343DAB-EC07-4510-84F6-184720E650C2}" destId="{290F54A7-F73B-4DF1-B6E9-666386A6AF68}" srcOrd="0" destOrd="0" presId="urn:microsoft.com/office/officeart/2005/8/layout/vList2"/>
    <dgm:cxn modelId="{C8B22E47-350A-4CC5-8143-58B335A3B0CB}" type="presOf" srcId="{DA683244-8921-443D-BF77-5F364284A21A}" destId="{19E5204E-EBF3-4C00-BD96-D5C086A5E9F9}" srcOrd="0" destOrd="4" presId="urn:microsoft.com/office/officeart/2005/8/layout/vList2"/>
    <dgm:cxn modelId="{F75F554C-08D8-470C-99DD-B2177D7E93D3}" srcId="{A92735A8-B4ED-4589-AFAF-C009405A883F}" destId="{B13055EE-50E8-4256-B5A8-22D0D0D4FAFB}" srcOrd="2" destOrd="0" parTransId="{B5BCC3BB-C3C6-4510-A8FD-C899B680A3E6}" sibTransId="{E8599E47-B1F9-40DE-9A0C-7A6446BDABED}"/>
    <dgm:cxn modelId="{FC55A652-CA77-4044-8061-27A9B9A3D30C}" type="presOf" srcId="{C439E26D-979A-49F4-AAE8-246D22FBF8F3}" destId="{FBA13F20-10B9-4BA4-BD63-84A09216F091}" srcOrd="0" destOrd="0" presId="urn:microsoft.com/office/officeart/2005/8/layout/vList2"/>
    <dgm:cxn modelId="{052EB87E-DEA0-49E7-A873-4F0E07157893}" type="presOf" srcId="{0CB2F577-C760-4F33-9796-461CAFE5E25B}" destId="{D70398A4-42E9-4CBF-9DAF-EE3D635960D0}" srcOrd="0" destOrd="0" presId="urn:microsoft.com/office/officeart/2005/8/layout/vList2"/>
    <dgm:cxn modelId="{59436A8F-7D7C-4093-A308-4DA6CF15DCFA}" srcId="{ADC5D0A6-E948-44FE-B42E-918DAA19E675}" destId="{B34D25DC-B655-40D7-9C32-12459058056E}" srcOrd="3" destOrd="0" parTransId="{4761CB68-D942-4E3E-9995-D941B10CFADB}" sibTransId="{7E6E1AE9-A356-452B-886E-D4711D4EAF2F}"/>
    <dgm:cxn modelId="{8E17679D-3FB0-4F3E-8B1B-D8411A96A9CF}" type="presOf" srcId="{616F9DF0-368C-45F3-B98D-D2CE0C49D2D2}" destId="{26509092-DA4E-41B5-AC27-02488AAB2AAC}" srcOrd="0" destOrd="0" presId="urn:microsoft.com/office/officeart/2005/8/layout/vList2"/>
    <dgm:cxn modelId="{9CFFE6A0-9E2B-4695-A7B5-A8F890B6C6AF}" srcId="{ADC5D0A6-E948-44FE-B42E-918DAA19E675}" destId="{83FB8A31-23C2-4CE2-A617-D20DCC09533D}" srcOrd="2" destOrd="0" parTransId="{1160783B-1F51-4F86-9AC3-86B0275FEA66}" sibTransId="{7DD142F4-29A5-4AA3-88A7-9E8F733F1F35}"/>
    <dgm:cxn modelId="{FA6DE9A7-659D-4D6F-A99D-11858024F4B7}" type="presOf" srcId="{B13055EE-50E8-4256-B5A8-22D0D0D4FAFB}" destId="{D291BA56-5B2B-4198-8ECD-468F0F5774BD}" srcOrd="0" destOrd="0" presId="urn:microsoft.com/office/officeart/2005/8/layout/vList2"/>
    <dgm:cxn modelId="{B93BE9AE-86CC-4EC9-82DA-7C8C580A5516}" srcId="{A92735A8-B4ED-4589-AFAF-C009405A883F}" destId="{ADC5D0A6-E948-44FE-B42E-918DAA19E675}" srcOrd="6" destOrd="0" parTransId="{F407787E-3259-4E9D-AAD8-5B1678025A44}" sibTransId="{F5FD9092-AC4A-4EB9-9B3D-623FAC993896}"/>
    <dgm:cxn modelId="{8D706DB6-2A0D-4540-84E6-E14A3E3FAFFA}" srcId="{A92735A8-B4ED-4589-AFAF-C009405A883F}" destId="{616F9DF0-368C-45F3-B98D-D2CE0C49D2D2}" srcOrd="0" destOrd="0" parTransId="{A41344B9-814A-4533-B24D-2A65D49A2E09}" sibTransId="{37E9ADD8-8F9C-4604-BE49-1962AE3B227A}"/>
    <dgm:cxn modelId="{976237C8-BE46-4121-BA9E-BF11F634E8E4}" type="presOf" srcId="{1EACFD55-8882-4AD3-93E0-AFE33EA6F70C}" destId="{19E5204E-EBF3-4C00-BD96-D5C086A5E9F9}" srcOrd="0" destOrd="0" presId="urn:microsoft.com/office/officeart/2005/8/layout/vList2"/>
    <dgm:cxn modelId="{9E1480C9-C5AC-4126-AC77-4667B07AE169}" srcId="{A92735A8-B4ED-4589-AFAF-C009405A883F}" destId="{C439E26D-979A-49F4-AAE8-246D22FBF8F3}" srcOrd="4" destOrd="0" parTransId="{46E8DAAF-8F69-4650-A81F-014393057B92}" sibTransId="{AFE72BA3-D648-43F9-9C01-62722B9E35E3}"/>
    <dgm:cxn modelId="{AFE808CA-D9BE-4957-BA8D-9475EB1EA947}" srcId="{A92735A8-B4ED-4589-AFAF-C009405A883F}" destId="{AD06CFFB-B6C7-44B3-9408-D3BEE43E3870}" srcOrd="5" destOrd="0" parTransId="{4413B633-7FB4-4C20-AAF4-9AF746E32452}" sibTransId="{43E41958-458D-40C1-ABD6-AA268E624FBD}"/>
    <dgm:cxn modelId="{526FE1D7-01AC-4D13-9302-6841AFEAD9CA}" srcId="{A92735A8-B4ED-4589-AFAF-C009405A883F}" destId="{0CB2F577-C760-4F33-9796-461CAFE5E25B}" srcOrd="1" destOrd="0" parTransId="{44316372-2289-4918-A9B6-493FE4343713}" sibTransId="{7FF3E6FC-8707-4D53-9862-67676F0FBEFA}"/>
    <dgm:cxn modelId="{B02DDCDD-84CB-4304-893B-A79D231FDEE5}" type="presOf" srcId="{83FB8A31-23C2-4CE2-A617-D20DCC09533D}" destId="{19E5204E-EBF3-4C00-BD96-D5C086A5E9F9}" srcOrd="0" destOrd="2" presId="urn:microsoft.com/office/officeart/2005/8/layout/vList2"/>
    <dgm:cxn modelId="{78D964E9-0C36-4656-9EE0-FEC033682A90}" type="presOf" srcId="{AD06CFFB-B6C7-44B3-9408-D3BEE43E3870}" destId="{421D1B68-FEEB-4CDB-B506-69EA44E6E5D2}" srcOrd="0" destOrd="0" presId="urn:microsoft.com/office/officeart/2005/8/layout/vList2"/>
    <dgm:cxn modelId="{D39ECDF9-20F0-4AA2-AFFF-BD38FA536F77}" srcId="{ADC5D0A6-E948-44FE-B42E-918DAA19E675}" destId="{DA683244-8921-443D-BF77-5F364284A21A}" srcOrd="4" destOrd="0" parTransId="{3DDECAD3-A457-4984-929E-18E8899E0BD5}" sibTransId="{117FE8A4-4255-42A6-80A8-B3111C7C3987}"/>
    <dgm:cxn modelId="{D958BE07-199F-4A9C-A53A-D8142C7C800A}" type="presParOf" srcId="{2E966D66-11D9-4133-869A-7D538926A1A7}" destId="{26509092-DA4E-41B5-AC27-02488AAB2AAC}" srcOrd="0" destOrd="0" presId="urn:microsoft.com/office/officeart/2005/8/layout/vList2"/>
    <dgm:cxn modelId="{A91C827D-8AA2-4C05-901F-1EB6C9110DE2}" type="presParOf" srcId="{2E966D66-11D9-4133-869A-7D538926A1A7}" destId="{07C2C211-35FF-4284-B0AF-4D6BEBA0F87C}" srcOrd="1" destOrd="0" presId="urn:microsoft.com/office/officeart/2005/8/layout/vList2"/>
    <dgm:cxn modelId="{902F20F5-8966-400B-AD2B-B67485F8ABB3}" type="presParOf" srcId="{2E966D66-11D9-4133-869A-7D538926A1A7}" destId="{D70398A4-42E9-4CBF-9DAF-EE3D635960D0}" srcOrd="2" destOrd="0" presId="urn:microsoft.com/office/officeart/2005/8/layout/vList2"/>
    <dgm:cxn modelId="{1841EB65-3F1A-4751-90E4-96D379B0DF20}" type="presParOf" srcId="{2E966D66-11D9-4133-869A-7D538926A1A7}" destId="{B7D77608-76A3-4E31-A2B5-E10EC87BC384}" srcOrd="3" destOrd="0" presId="urn:microsoft.com/office/officeart/2005/8/layout/vList2"/>
    <dgm:cxn modelId="{717CABF1-CA54-447D-876B-BF7D7A209DD2}" type="presParOf" srcId="{2E966D66-11D9-4133-869A-7D538926A1A7}" destId="{D291BA56-5B2B-4198-8ECD-468F0F5774BD}" srcOrd="4" destOrd="0" presId="urn:microsoft.com/office/officeart/2005/8/layout/vList2"/>
    <dgm:cxn modelId="{E475E3AE-BE3C-4C2D-A09A-3A1558AEC424}" type="presParOf" srcId="{2E966D66-11D9-4133-869A-7D538926A1A7}" destId="{BE4AA6F2-7E11-4D90-BEC2-7ED412BB5855}" srcOrd="5" destOrd="0" presId="urn:microsoft.com/office/officeart/2005/8/layout/vList2"/>
    <dgm:cxn modelId="{BC38A297-CA71-4648-9B03-AF34F30F5677}" type="presParOf" srcId="{2E966D66-11D9-4133-869A-7D538926A1A7}" destId="{290F54A7-F73B-4DF1-B6E9-666386A6AF68}" srcOrd="6" destOrd="0" presId="urn:microsoft.com/office/officeart/2005/8/layout/vList2"/>
    <dgm:cxn modelId="{35D7D46F-5E21-458C-8FB2-71E72E058734}" type="presParOf" srcId="{2E966D66-11D9-4133-869A-7D538926A1A7}" destId="{9A81724E-8897-4546-8423-54B8AD243A00}" srcOrd="7" destOrd="0" presId="urn:microsoft.com/office/officeart/2005/8/layout/vList2"/>
    <dgm:cxn modelId="{B1721B41-1BA9-4CE9-9B38-B2322F556CD0}" type="presParOf" srcId="{2E966D66-11D9-4133-869A-7D538926A1A7}" destId="{FBA13F20-10B9-4BA4-BD63-84A09216F091}" srcOrd="8" destOrd="0" presId="urn:microsoft.com/office/officeart/2005/8/layout/vList2"/>
    <dgm:cxn modelId="{2DBF3BB3-4217-4BB2-A06B-FEEB18BA725E}" type="presParOf" srcId="{2E966D66-11D9-4133-869A-7D538926A1A7}" destId="{32C5B7AB-AEF1-4091-AA25-9DA7B7607D6E}" srcOrd="9" destOrd="0" presId="urn:microsoft.com/office/officeart/2005/8/layout/vList2"/>
    <dgm:cxn modelId="{BE3DE24B-5A70-4D36-B825-1448CF28CE24}" type="presParOf" srcId="{2E966D66-11D9-4133-869A-7D538926A1A7}" destId="{421D1B68-FEEB-4CDB-B506-69EA44E6E5D2}" srcOrd="10" destOrd="0" presId="urn:microsoft.com/office/officeart/2005/8/layout/vList2"/>
    <dgm:cxn modelId="{9BCDA73C-F3CF-47F2-BE4C-D1BB0B2761DF}" type="presParOf" srcId="{2E966D66-11D9-4133-869A-7D538926A1A7}" destId="{63FFE101-40F8-47CF-BEC0-207D8709E667}" srcOrd="11" destOrd="0" presId="urn:microsoft.com/office/officeart/2005/8/layout/vList2"/>
    <dgm:cxn modelId="{B6017D14-9182-4359-8F00-44B54958F8AF}" type="presParOf" srcId="{2E966D66-11D9-4133-869A-7D538926A1A7}" destId="{8DAC6774-7D5D-4D4B-8313-BBBFF92EA89D}" srcOrd="12" destOrd="0" presId="urn:microsoft.com/office/officeart/2005/8/layout/vList2"/>
    <dgm:cxn modelId="{D527F002-7B40-4921-9211-22B7177BF15C}" type="presParOf" srcId="{2E966D66-11D9-4133-869A-7D538926A1A7}" destId="{19E5204E-EBF3-4C00-BD96-D5C086A5E9F9}" srcOrd="1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3F7AD7-6E62-43F8-91D7-4D4F5063168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4919081-7557-4B2F-9EAB-AF749421C44E}">
      <dgm:prSet/>
      <dgm:spPr/>
      <dgm:t>
        <a:bodyPr/>
        <a:lstStyle/>
        <a:p>
          <a:r>
            <a:rPr lang="en-US" dirty="0"/>
            <a:t>Determine business objectives</a:t>
          </a:r>
        </a:p>
      </dgm:t>
    </dgm:pt>
    <dgm:pt modelId="{7DAB247F-6DD2-43C8-AF63-1FCBF8F894AF}" type="parTrans" cxnId="{E7434258-3636-4EF3-BA21-5774D04A3A79}">
      <dgm:prSet/>
      <dgm:spPr/>
      <dgm:t>
        <a:bodyPr/>
        <a:lstStyle/>
        <a:p>
          <a:endParaRPr lang="en-US"/>
        </a:p>
      </dgm:t>
    </dgm:pt>
    <dgm:pt modelId="{E8DBF789-617F-472C-9400-B479D30D56D9}" type="sibTrans" cxnId="{E7434258-3636-4EF3-BA21-5774D04A3A79}">
      <dgm:prSet/>
      <dgm:spPr/>
      <dgm:t>
        <a:bodyPr/>
        <a:lstStyle/>
        <a:p>
          <a:endParaRPr lang="en-US"/>
        </a:p>
      </dgm:t>
    </dgm:pt>
    <dgm:pt modelId="{AD34336C-8356-44EB-B538-5A99DB6C781D}">
      <dgm:prSet/>
      <dgm:spPr/>
      <dgm:t>
        <a:bodyPr/>
        <a:lstStyle/>
        <a:p>
          <a:r>
            <a:rPr lang="en-US"/>
            <a:t>Assess situation</a:t>
          </a:r>
        </a:p>
      </dgm:t>
    </dgm:pt>
    <dgm:pt modelId="{5D2E31DD-E74D-4552-B89B-D5339312B0EE}" type="parTrans" cxnId="{BC7C1F02-C511-4849-872D-B666B45E30D3}">
      <dgm:prSet/>
      <dgm:spPr/>
      <dgm:t>
        <a:bodyPr/>
        <a:lstStyle/>
        <a:p>
          <a:endParaRPr lang="en-US"/>
        </a:p>
      </dgm:t>
    </dgm:pt>
    <dgm:pt modelId="{0A033860-F682-4987-A968-A41C2F3804AE}" type="sibTrans" cxnId="{BC7C1F02-C511-4849-872D-B666B45E30D3}">
      <dgm:prSet/>
      <dgm:spPr/>
      <dgm:t>
        <a:bodyPr/>
        <a:lstStyle/>
        <a:p>
          <a:endParaRPr lang="en-US"/>
        </a:p>
      </dgm:t>
    </dgm:pt>
    <dgm:pt modelId="{6F67149F-1962-4F00-9F27-4A47E9EE4907}">
      <dgm:prSet/>
      <dgm:spPr/>
      <dgm:t>
        <a:bodyPr/>
        <a:lstStyle/>
        <a:p>
          <a:r>
            <a:rPr lang="en-US"/>
            <a:t>Determine data mining goals</a:t>
          </a:r>
        </a:p>
      </dgm:t>
    </dgm:pt>
    <dgm:pt modelId="{744E4897-579F-4D52-B040-9BF4D689CB45}" type="parTrans" cxnId="{CEB7EB2B-0B69-42C6-92CA-8D581A7C0FDA}">
      <dgm:prSet/>
      <dgm:spPr/>
      <dgm:t>
        <a:bodyPr/>
        <a:lstStyle/>
        <a:p>
          <a:endParaRPr lang="en-US"/>
        </a:p>
      </dgm:t>
    </dgm:pt>
    <dgm:pt modelId="{3A2E5872-D349-4B10-878E-0DB3B024A3EF}" type="sibTrans" cxnId="{CEB7EB2B-0B69-42C6-92CA-8D581A7C0FDA}">
      <dgm:prSet/>
      <dgm:spPr/>
      <dgm:t>
        <a:bodyPr/>
        <a:lstStyle/>
        <a:p>
          <a:endParaRPr lang="en-US"/>
        </a:p>
      </dgm:t>
    </dgm:pt>
    <dgm:pt modelId="{EB6A7AC5-3793-4765-B2F6-2824202F6AA6}">
      <dgm:prSet/>
      <dgm:spPr/>
      <dgm:t>
        <a:bodyPr/>
        <a:lstStyle/>
        <a:p>
          <a:r>
            <a:rPr lang="en-US"/>
            <a:t>Produce project plan</a:t>
          </a:r>
        </a:p>
      </dgm:t>
    </dgm:pt>
    <dgm:pt modelId="{082DA20E-1803-4BF6-B29E-E7BC4ADA5BC8}" type="parTrans" cxnId="{251312E8-15E6-442F-BD59-C932BA689A86}">
      <dgm:prSet/>
      <dgm:spPr/>
      <dgm:t>
        <a:bodyPr/>
        <a:lstStyle/>
        <a:p>
          <a:endParaRPr lang="en-US"/>
        </a:p>
      </dgm:t>
    </dgm:pt>
    <dgm:pt modelId="{796929F0-B1D7-48BC-A817-6DDC5B4BC808}" type="sibTrans" cxnId="{251312E8-15E6-442F-BD59-C932BA689A86}">
      <dgm:prSet/>
      <dgm:spPr/>
      <dgm:t>
        <a:bodyPr/>
        <a:lstStyle/>
        <a:p>
          <a:endParaRPr lang="en-US"/>
        </a:p>
      </dgm:t>
    </dgm:pt>
    <dgm:pt modelId="{7AEB3A4F-2FAA-4B10-84AC-CA279A28AC82}" type="pres">
      <dgm:prSet presAssocID="{483F7AD7-6E62-43F8-91D7-4D4F50631685}" presName="linear" presStyleCnt="0">
        <dgm:presLayoutVars>
          <dgm:animLvl val="lvl"/>
          <dgm:resizeHandles val="exact"/>
        </dgm:presLayoutVars>
      </dgm:prSet>
      <dgm:spPr/>
    </dgm:pt>
    <dgm:pt modelId="{39E766BD-D746-4AC9-ACDA-AA722200F012}" type="pres">
      <dgm:prSet presAssocID="{04919081-7557-4B2F-9EAB-AF749421C44E}" presName="parentText" presStyleLbl="node1" presStyleIdx="0" presStyleCnt="4">
        <dgm:presLayoutVars>
          <dgm:chMax val="0"/>
          <dgm:bulletEnabled val="1"/>
        </dgm:presLayoutVars>
      </dgm:prSet>
      <dgm:spPr/>
    </dgm:pt>
    <dgm:pt modelId="{D824BE7A-7382-45B4-BE12-728404A6498D}" type="pres">
      <dgm:prSet presAssocID="{E8DBF789-617F-472C-9400-B479D30D56D9}" presName="spacer" presStyleCnt="0"/>
      <dgm:spPr/>
    </dgm:pt>
    <dgm:pt modelId="{1A055747-0F9E-4401-83E7-547CBFFC9EC4}" type="pres">
      <dgm:prSet presAssocID="{AD34336C-8356-44EB-B538-5A99DB6C781D}" presName="parentText" presStyleLbl="node1" presStyleIdx="1" presStyleCnt="4">
        <dgm:presLayoutVars>
          <dgm:chMax val="0"/>
          <dgm:bulletEnabled val="1"/>
        </dgm:presLayoutVars>
      </dgm:prSet>
      <dgm:spPr/>
    </dgm:pt>
    <dgm:pt modelId="{FA783872-3478-4764-912F-D9D5D39B5601}" type="pres">
      <dgm:prSet presAssocID="{0A033860-F682-4987-A968-A41C2F3804AE}" presName="spacer" presStyleCnt="0"/>
      <dgm:spPr/>
    </dgm:pt>
    <dgm:pt modelId="{30823E17-82F7-45E7-8E93-A5F075EC8C2F}" type="pres">
      <dgm:prSet presAssocID="{6F67149F-1962-4F00-9F27-4A47E9EE4907}" presName="parentText" presStyleLbl="node1" presStyleIdx="2" presStyleCnt="4">
        <dgm:presLayoutVars>
          <dgm:chMax val="0"/>
          <dgm:bulletEnabled val="1"/>
        </dgm:presLayoutVars>
      </dgm:prSet>
      <dgm:spPr/>
    </dgm:pt>
    <dgm:pt modelId="{B02C31B4-1ABB-4AC8-8DF1-F5AC249D72F8}" type="pres">
      <dgm:prSet presAssocID="{3A2E5872-D349-4B10-878E-0DB3B024A3EF}" presName="spacer" presStyleCnt="0"/>
      <dgm:spPr/>
    </dgm:pt>
    <dgm:pt modelId="{D7F3EE29-41EF-4383-89C5-E292FF9E6A8D}" type="pres">
      <dgm:prSet presAssocID="{EB6A7AC5-3793-4765-B2F6-2824202F6AA6}" presName="parentText" presStyleLbl="node1" presStyleIdx="3" presStyleCnt="4">
        <dgm:presLayoutVars>
          <dgm:chMax val="0"/>
          <dgm:bulletEnabled val="1"/>
        </dgm:presLayoutVars>
      </dgm:prSet>
      <dgm:spPr/>
    </dgm:pt>
  </dgm:ptLst>
  <dgm:cxnLst>
    <dgm:cxn modelId="{BC7C1F02-C511-4849-872D-B666B45E30D3}" srcId="{483F7AD7-6E62-43F8-91D7-4D4F50631685}" destId="{AD34336C-8356-44EB-B538-5A99DB6C781D}" srcOrd="1" destOrd="0" parTransId="{5D2E31DD-E74D-4552-B89B-D5339312B0EE}" sibTransId="{0A033860-F682-4987-A968-A41C2F3804AE}"/>
    <dgm:cxn modelId="{A120060C-4F73-4552-B36F-1245AE5548D3}" type="presOf" srcId="{483F7AD7-6E62-43F8-91D7-4D4F50631685}" destId="{7AEB3A4F-2FAA-4B10-84AC-CA279A28AC82}" srcOrd="0" destOrd="0" presId="urn:microsoft.com/office/officeart/2005/8/layout/vList2"/>
    <dgm:cxn modelId="{CEB7EB2B-0B69-42C6-92CA-8D581A7C0FDA}" srcId="{483F7AD7-6E62-43F8-91D7-4D4F50631685}" destId="{6F67149F-1962-4F00-9F27-4A47E9EE4907}" srcOrd="2" destOrd="0" parTransId="{744E4897-579F-4D52-B040-9BF4D689CB45}" sibTransId="{3A2E5872-D349-4B10-878E-0DB3B024A3EF}"/>
    <dgm:cxn modelId="{E7434258-3636-4EF3-BA21-5774D04A3A79}" srcId="{483F7AD7-6E62-43F8-91D7-4D4F50631685}" destId="{04919081-7557-4B2F-9EAB-AF749421C44E}" srcOrd="0" destOrd="0" parTransId="{7DAB247F-6DD2-43C8-AF63-1FCBF8F894AF}" sibTransId="{E8DBF789-617F-472C-9400-B479D30D56D9}"/>
    <dgm:cxn modelId="{26F2B65A-AF61-478E-A997-A805663DA7E9}" type="presOf" srcId="{6F67149F-1962-4F00-9F27-4A47E9EE4907}" destId="{30823E17-82F7-45E7-8E93-A5F075EC8C2F}" srcOrd="0" destOrd="0" presId="urn:microsoft.com/office/officeart/2005/8/layout/vList2"/>
    <dgm:cxn modelId="{8785D094-97FF-4ADE-8EEC-3D7260FBFB14}" type="presOf" srcId="{04919081-7557-4B2F-9EAB-AF749421C44E}" destId="{39E766BD-D746-4AC9-ACDA-AA722200F012}" srcOrd="0" destOrd="0" presId="urn:microsoft.com/office/officeart/2005/8/layout/vList2"/>
    <dgm:cxn modelId="{09EA85A1-0308-4962-9794-E22443853EEB}" type="presOf" srcId="{EB6A7AC5-3793-4765-B2F6-2824202F6AA6}" destId="{D7F3EE29-41EF-4383-89C5-E292FF9E6A8D}" srcOrd="0" destOrd="0" presId="urn:microsoft.com/office/officeart/2005/8/layout/vList2"/>
    <dgm:cxn modelId="{251312E8-15E6-442F-BD59-C932BA689A86}" srcId="{483F7AD7-6E62-43F8-91D7-4D4F50631685}" destId="{EB6A7AC5-3793-4765-B2F6-2824202F6AA6}" srcOrd="3" destOrd="0" parTransId="{082DA20E-1803-4BF6-B29E-E7BC4ADA5BC8}" sibTransId="{796929F0-B1D7-48BC-A817-6DDC5B4BC808}"/>
    <dgm:cxn modelId="{5A3DDAE9-13E6-4935-924C-65B05968E76C}" type="presOf" srcId="{AD34336C-8356-44EB-B538-5A99DB6C781D}" destId="{1A055747-0F9E-4401-83E7-547CBFFC9EC4}" srcOrd="0" destOrd="0" presId="urn:microsoft.com/office/officeart/2005/8/layout/vList2"/>
    <dgm:cxn modelId="{260E2BF7-F520-4E5E-9EC2-293F663A1D76}" type="presParOf" srcId="{7AEB3A4F-2FAA-4B10-84AC-CA279A28AC82}" destId="{39E766BD-D746-4AC9-ACDA-AA722200F012}" srcOrd="0" destOrd="0" presId="urn:microsoft.com/office/officeart/2005/8/layout/vList2"/>
    <dgm:cxn modelId="{3E3137A9-8841-47E9-A1C8-FD5E910D566C}" type="presParOf" srcId="{7AEB3A4F-2FAA-4B10-84AC-CA279A28AC82}" destId="{D824BE7A-7382-45B4-BE12-728404A6498D}" srcOrd="1" destOrd="0" presId="urn:microsoft.com/office/officeart/2005/8/layout/vList2"/>
    <dgm:cxn modelId="{BE5F8D69-76BE-443B-9653-F988F094392A}" type="presParOf" srcId="{7AEB3A4F-2FAA-4B10-84AC-CA279A28AC82}" destId="{1A055747-0F9E-4401-83E7-547CBFFC9EC4}" srcOrd="2" destOrd="0" presId="urn:microsoft.com/office/officeart/2005/8/layout/vList2"/>
    <dgm:cxn modelId="{06D9106E-3523-479D-983F-1B3A94849AA4}" type="presParOf" srcId="{7AEB3A4F-2FAA-4B10-84AC-CA279A28AC82}" destId="{FA783872-3478-4764-912F-D9D5D39B5601}" srcOrd="3" destOrd="0" presId="urn:microsoft.com/office/officeart/2005/8/layout/vList2"/>
    <dgm:cxn modelId="{9D36FF19-54D2-47AA-B576-A00B8EB1276A}" type="presParOf" srcId="{7AEB3A4F-2FAA-4B10-84AC-CA279A28AC82}" destId="{30823E17-82F7-45E7-8E93-A5F075EC8C2F}" srcOrd="4" destOrd="0" presId="urn:microsoft.com/office/officeart/2005/8/layout/vList2"/>
    <dgm:cxn modelId="{3B76553A-751A-497A-96A6-774CB0BF4E75}" type="presParOf" srcId="{7AEB3A4F-2FAA-4B10-84AC-CA279A28AC82}" destId="{B02C31B4-1ABB-4AC8-8DF1-F5AC249D72F8}" srcOrd="5" destOrd="0" presId="urn:microsoft.com/office/officeart/2005/8/layout/vList2"/>
    <dgm:cxn modelId="{0F84B1A6-DADA-4AA6-8E94-87763833049F}" type="presParOf" srcId="{7AEB3A4F-2FAA-4B10-84AC-CA279A28AC82}" destId="{D7F3EE29-41EF-4383-89C5-E292FF9E6A8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3F7AD7-6E62-43F8-91D7-4D4F5063168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7BA91D1-C3CC-48CD-848A-B50DAC03F085}">
      <dgm:prSet/>
      <dgm:spPr/>
      <dgm:t>
        <a:bodyPr/>
        <a:lstStyle/>
        <a:p>
          <a:r>
            <a:rPr lang="en-US" dirty="0"/>
            <a:t>Collect initial data</a:t>
          </a:r>
        </a:p>
      </dgm:t>
    </dgm:pt>
    <dgm:pt modelId="{4E2ECCEA-6762-4031-8D2C-EE5233687EAC}" type="parTrans" cxnId="{FA151B6F-5464-45CC-9D72-856016B8B1DE}">
      <dgm:prSet/>
      <dgm:spPr/>
      <dgm:t>
        <a:bodyPr/>
        <a:lstStyle/>
        <a:p>
          <a:endParaRPr lang="en-US"/>
        </a:p>
      </dgm:t>
    </dgm:pt>
    <dgm:pt modelId="{3DF2CB55-66A3-4450-8E81-68891022137E}" type="sibTrans" cxnId="{FA151B6F-5464-45CC-9D72-856016B8B1DE}">
      <dgm:prSet/>
      <dgm:spPr/>
      <dgm:t>
        <a:bodyPr/>
        <a:lstStyle/>
        <a:p>
          <a:endParaRPr lang="en-US"/>
        </a:p>
      </dgm:t>
    </dgm:pt>
    <dgm:pt modelId="{2980DA9C-D6B5-42FD-8607-8677E0CB3C3D}">
      <dgm:prSet/>
      <dgm:spPr/>
      <dgm:t>
        <a:bodyPr/>
        <a:lstStyle/>
        <a:p>
          <a:r>
            <a:rPr lang="en-US" dirty="0"/>
            <a:t>Describe data</a:t>
          </a:r>
        </a:p>
      </dgm:t>
    </dgm:pt>
    <dgm:pt modelId="{3A13A672-1C1E-463C-89C2-45306157CE09}" type="parTrans" cxnId="{78D587B0-D5CF-4A5A-A930-70D7D8631644}">
      <dgm:prSet/>
      <dgm:spPr/>
      <dgm:t>
        <a:bodyPr/>
        <a:lstStyle/>
        <a:p>
          <a:endParaRPr lang="en-US"/>
        </a:p>
      </dgm:t>
    </dgm:pt>
    <dgm:pt modelId="{A58ABDDF-3EFD-4C8B-A191-6AC0B1D9067D}" type="sibTrans" cxnId="{78D587B0-D5CF-4A5A-A930-70D7D8631644}">
      <dgm:prSet/>
      <dgm:spPr/>
      <dgm:t>
        <a:bodyPr/>
        <a:lstStyle/>
        <a:p>
          <a:endParaRPr lang="en-US"/>
        </a:p>
      </dgm:t>
    </dgm:pt>
    <dgm:pt modelId="{DB64ABD3-09FF-4A40-A41B-B5346A45EA93}">
      <dgm:prSet/>
      <dgm:spPr/>
      <dgm:t>
        <a:bodyPr/>
        <a:lstStyle/>
        <a:p>
          <a:r>
            <a:rPr lang="en-US" dirty="0"/>
            <a:t>Explore data</a:t>
          </a:r>
        </a:p>
      </dgm:t>
    </dgm:pt>
    <dgm:pt modelId="{D58A81F8-9CDF-4452-88DF-F58115738F3F}" type="parTrans" cxnId="{E55B09A9-D323-4BB7-B6D9-F95D5D4CB869}">
      <dgm:prSet/>
      <dgm:spPr/>
      <dgm:t>
        <a:bodyPr/>
        <a:lstStyle/>
        <a:p>
          <a:endParaRPr lang="en-US"/>
        </a:p>
      </dgm:t>
    </dgm:pt>
    <dgm:pt modelId="{E7EE0F07-6355-4737-BCE8-90D9A52B18E1}" type="sibTrans" cxnId="{E55B09A9-D323-4BB7-B6D9-F95D5D4CB869}">
      <dgm:prSet/>
      <dgm:spPr/>
      <dgm:t>
        <a:bodyPr/>
        <a:lstStyle/>
        <a:p>
          <a:endParaRPr lang="en-US"/>
        </a:p>
      </dgm:t>
    </dgm:pt>
    <dgm:pt modelId="{2129BDB8-997E-49DE-83A2-49A558D5144E}">
      <dgm:prSet/>
      <dgm:spPr/>
      <dgm:t>
        <a:bodyPr/>
        <a:lstStyle/>
        <a:p>
          <a:r>
            <a:rPr lang="en-US" dirty="0"/>
            <a:t>Verify data quality</a:t>
          </a:r>
        </a:p>
      </dgm:t>
    </dgm:pt>
    <dgm:pt modelId="{51DECAD8-717A-42B2-A76B-B64F2DA848F2}" type="parTrans" cxnId="{F93E8BD5-79FF-4BF0-89A5-AD43FBFA4DE8}">
      <dgm:prSet/>
      <dgm:spPr/>
      <dgm:t>
        <a:bodyPr/>
        <a:lstStyle/>
        <a:p>
          <a:endParaRPr lang="en-US"/>
        </a:p>
      </dgm:t>
    </dgm:pt>
    <dgm:pt modelId="{178AA1CC-D72A-4DC9-8D3B-77FAB4CC4ADC}" type="sibTrans" cxnId="{F93E8BD5-79FF-4BF0-89A5-AD43FBFA4DE8}">
      <dgm:prSet/>
      <dgm:spPr/>
      <dgm:t>
        <a:bodyPr/>
        <a:lstStyle/>
        <a:p>
          <a:endParaRPr lang="en-US"/>
        </a:p>
      </dgm:t>
    </dgm:pt>
    <dgm:pt modelId="{7AEB3A4F-2FAA-4B10-84AC-CA279A28AC82}" type="pres">
      <dgm:prSet presAssocID="{483F7AD7-6E62-43F8-91D7-4D4F50631685}" presName="linear" presStyleCnt="0">
        <dgm:presLayoutVars>
          <dgm:animLvl val="lvl"/>
          <dgm:resizeHandles val="exact"/>
        </dgm:presLayoutVars>
      </dgm:prSet>
      <dgm:spPr/>
    </dgm:pt>
    <dgm:pt modelId="{53DF2B09-4F94-41DA-9204-F22849DE5812}" type="pres">
      <dgm:prSet presAssocID="{A7BA91D1-C3CC-48CD-848A-B50DAC03F085}" presName="parentText" presStyleLbl="node1" presStyleIdx="0" presStyleCnt="4">
        <dgm:presLayoutVars>
          <dgm:chMax val="0"/>
          <dgm:bulletEnabled val="1"/>
        </dgm:presLayoutVars>
      </dgm:prSet>
      <dgm:spPr/>
    </dgm:pt>
    <dgm:pt modelId="{AF09F0B6-B5BB-4527-B52C-5ED86511C56C}" type="pres">
      <dgm:prSet presAssocID="{3DF2CB55-66A3-4450-8E81-68891022137E}" presName="spacer" presStyleCnt="0"/>
      <dgm:spPr/>
    </dgm:pt>
    <dgm:pt modelId="{A17D9F24-0E52-4212-A65B-C64C5EF15329}" type="pres">
      <dgm:prSet presAssocID="{2980DA9C-D6B5-42FD-8607-8677E0CB3C3D}" presName="parentText" presStyleLbl="node1" presStyleIdx="1" presStyleCnt="4">
        <dgm:presLayoutVars>
          <dgm:chMax val="0"/>
          <dgm:bulletEnabled val="1"/>
        </dgm:presLayoutVars>
      </dgm:prSet>
      <dgm:spPr/>
    </dgm:pt>
    <dgm:pt modelId="{FF17A794-FBBC-487D-B4DD-67063077545C}" type="pres">
      <dgm:prSet presAssocID="{A58ABDDF-3EFD-4C8B-A191-6AC0B1D9067D}" presName="spacer" presStyleCnt="0"/>
      <dgm:spPr/>
    </dgm:pt>
    <dgm:pt modelId="{D0164361-453E-4094-97F5-7404A9EB1084}" type="pres">
      <dgm:prSet presAssocID="{DB64ABD3-09FF-4A40-A41B-B5346A45EA93}" presName="parentText" presStyleLbl="node1" presStyleIdx="2" presStyleCnt="4">
        <dgm:presLayoutVars>
          <dgm:chMax val="0"/>
          <dgm:bulletEnabled val="1"/>
        </dgm:presLayoutVars>
      </dgm:prSet>
      <dgm:spPr/>
    </dgm:pt>
    <dgm:pt modelId="{2B5145EC-B64D-486E-9855-BCB141911535}" type="pres">
      <dgm:prSet presAssocID="{E7EE0F07-6355-4737-BCE8-90D9A52B18E1}" presName="spacer" presStyleCnt="0"/>
      <dgm:spPr/>
    </dgm:pt>
    <dgm:pt modelId="{C4CCAB33-AAE1-4FDB-BC2D-DD9392468030}" type="pres">
      <dgm:prSet presAssocID="{2129BDB8-997E-49DE-83A2-49A558D5144E}" presName="parentText" presStyleLbl="node1" presStyleIdx="3" presStyleCnt="4">
        <dgm:presLayoutVars>
          <dgm:chMax val="0"/>
          <dgm:bulletEnabled val="1"/>
        </dgm:presLayoutVars>
      </dgm:prSet>
      <dgm:spPr/>
    </dgm:pt>
  </dgm:ptLst>
  <dgm:cxnLst>
    <dgm:cxn modelId="{A120060C-4F73-4552-B36F-1245AE5548D3}" type="presOf" srcId="{483F7AD7-6E62-43F8-91D7-4D4F50631685}" destId="{7AEB3A4F-2FAA-4B10-84AC-CA279A28AC82}" srcOrd="0" destOrd="0" presId="urn:microsoft.com/office/officeart/2005/8/layout/vList2"/>
    <dgm:cxn modelId="{6B458846-8D6F-4B01-9C77-F8ECF5020B51}" type="presOf" srcId="{A7BA91D1-C3CC-48CD-848A-B50DAC03F085}" destId="{53DF2B09-4F94-41DA-9204-F22849DE5812}" srcOrd="0" destOrd="0" presId="urn:microsoft.com/office/officeart/2005/8/layout/vList2"/>
    <dgm:cxn modelId="{FA151B6F-5464-45CC-9D72-856016B8B1DE}" srcId="{483F7AD7-6E62-43F8-91D7-4D4F50631685}" destId="{A7BA91D1-C3CC-48CD-848A-B50DAC03F085}" srcOrd="0" destOrd="0" parTransId="{4E2ECCEA-6762-4031-8D2C-EE5233687EAC}" sibTransId="{3DF2CB55-66A3-4450-8E81-68891022137E}"/>
    <dgm:cxn modelId="{491B18A4-ADA8-4AAB-A6B8-49B08F49F8B4}" type="presOf" srcId="{DB64ABD3-09FF-4A40-A41B-B5346A45EA93}" destId="{D0164361-453E-4094-97F5-7404A9EB1084}" srcOrd="0" destOrd="0" presId="urn:microsoft.com/office/officeart/2005/8/layout/vList2"/>
    <dgm:cxn modelId="{E55B09A9-D323-4BB7-B6D9-F95D5D4CB869}" srcId="{483F7AD7-6E62-43F8-91D7-4D4F50631685}" destId="{DB64ABD3-09FF-4A40-A41B-B5346A45EA93}" srcOrd="2" destOrd="0" parTransId="{D58A81F8-9CDF-4452-88DF-F58115738F3F}" sibTransId="{E7EE0F07-6355-4737-BCE8-90D9A52B18E1}"/>
    <dgm:cxn modelId="{F27FA7AB-AE93-499C-AA03-C756222DC663}" type="presOf" srcId="{2129BDB8-997E-49DE-83A2-49A558D5144E}" destId="{C4CCAB33-AAE1-4FDB-BC2D-DD9392468030}" srcOrd="0" destOrd="0" presId="urn:microsoft.com/office/officeart/2005/8/layout/vList2"/>
    <dgm:cxn modelId="{78D587B0-D5CF-4A5A-A930-70D7D8631644}" srcId="{483F7AD7-6E62-43F8-91D7-4D4F50631685}" destId="{2980DA9C-D6B5-42FD-8607-8677E0CB3C3D}" srcOrd="1" destOrd="0" parTransId="{3A13A672-1C1E-463C-89C2-45306157CE09}" sibTransId="{A58ABDDF-3EFD-4C8B-A191-6AC0B1D9067D}"/>
    <dgm:cxn modelId="{F93E8BD5-79FF-4BF0-89A5-AD43FBFA4DE8}" srcId="{483F7AD7-6E62-43F8-91D7-4D4F50631685}" destId="{2129BDB8-997E-49DE-83A2-49A558D5144E}" srcOrd="3" destOrd="0" parTransId="{51DECAD8-717A-42B2-A76B-B64F2DA848F2}" sibTransId="{178AA1CC-D72A-4DC9-8D3B-77FAB4CC4ADC}"/>
    <dgm:cxn modelId="{46D363FB-4255-4E10-A54B-7C77DD69F07F}" type="presOf" srcId="{2980DA9C-D6B5-42FD-8607-8677E0CB3C3D}" destId="{A17D9F24-0E52-4212-A65B-C64C5EF15329}" srcOrd="0" destOrd="0" presId="urn:microsoft.com/office/officeart/2005/8/layout/vList2"/>
    <dgm:cxn modelId="{A630E8B2-F37D-4428-AF7E-64129401E361}" type="presParOf" srcId="{7AEB3A4F-2FAA-4B10-84AC-CA279A28AC82}" destId="{53DF2B09-4F94-41DA-9204-F22849DE5812}" srcOrd="0" destOrd="0" presId="urn:microsoft.com/office/officeart/2005/8/layout/vList2"/>
    <dgm:cxn modelId="{58CFAABC-3791-40DE-8976-93F7968E8474}" type="presParOf" srcId="{7AEB3A4F-2FAA-4B10-84AC-CA279A28AC82}" destId="{AF09F0B6-B5BB-4527-B52C-5ED86511C56C}" srcOrd="1" destOrd="0" presId="urn:microsoft.com/office/officeart/2005/8/layout/vList2"/>
    <dgm:cxn modelId="{57215BF6-97E6-4E26-AD41-D54F16E6C064}" type="presParOf" srcId="{7AEB3A4F-2FAA-4B10-84AC-CA279A28AC82}" destId="{A17D9F24-0E52-4212-A65B-C64C5EF15329}" srcOrd="2" destOrd="0" presId="urn:microsoft.com/office/officeart/2005/8/layout/vList2"/>
    <dgm:cxn modelId="{CA05B3C2-8141-45EE-89A3-E316514DBFC6}" type="presParOf" srcId="{7AEB3A4F-2FAA-4B10-84AC-CA279A28AC82}" destId="{FF17A794-FBBC-487D-B4DD-67063077545C}" srcOrd="3" destOrd="0" presId="urn:microsoft.com/office/officeart/2005/8/layout/vList2"/>
    <dgm:cxn modelId="{097D6190-7875-4A27-8C99-ECB5B5882412}" type="presParOf" srcId="{7AEB3A4F-2FAA-4B10-84AC-CA279A28AC82}" destId="{D0164361-453E-4094-97F5-7404A9EB1084}" srcOrd="4" destOrd="0" presId="urn:microsoft.com/office/officeart/2005/8/layout/vList2"/>
    <dgm:cxn modelId="{FAF5A9FC-1FE3-4F03-AC6F-6108F014AC2D}" type="presParOf" srcId="{7AEB3A4F-2FAA-4B10-84AC-CA279A28AC82}" destId="{2B5145EC-B64D-486E-9855-BCB141911535}" srcOrd="5" destOrd="0" presId="urn:microsoft.com/office/officeart/2005/8/layout/vList2"/>
    <dgm:cxn modelId="{4BE6FE78-EA0F-47BE-9EC5-0B4D5DEC36AF}" type="presParOf" srcId="{7AEB3A4F-2FAA-4B10-84AC-CA279A28AC82}" destId="{C4CCAB33-AAE1-4FDB-BC2D-DD939246803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3F7AD7-6E62-43F8-91D7-4D4F5063168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7BA91D1-C3CC-48CD-848A-B50DAC03F085}">
      <dgm:prSet/>
      <dgm:spPr/>
      <dgm:t>
        <a:bodyPr/>
        <a:lstStyle/>
        <a:p>
          <a:r>
            <a:rPr lang="en-US" dirty="0"/>
            <a:t>Select data</a:t>
          </a:r>
        </a:p>
      </dgm:t>
    </dgm:pt>
    <dgm:pt modelId="{4E2ECCEA-6762-4031-8D2C-EE5233687EAC}" type="parTrans" cxnId="{FA151B6F-5464-45CC-9D72-856016B8B1DE}">
      <dgm:prSet/>
      <dgm:spPr/>
      <dgm:t>
        <a:bodyPr/>
        <a:lstStyle/>
        <a:p>
          <a:endParaRPr lang="en-US"/>
        </a:p>
      </dgm:t>
    </dgm:pt>
    <dgm:pt modelId="{3DF2CB55-66A3-4450-8E81-68891022137E}" type="sibTrans" cxnId="{FA151B6F-5464-45CC-9D72-856016B8B1DE}">
      <dgm:prSet/>
      <dgm:spPr/>
      <dgm:t>
        <a:bodyPr/>
        <a:lstStyle/>
        <a:p>
          <a:endParaRPr lang="en-US"/>
        </a:p>
      </dgm:t>
    </dgm:pt>
    <dgm:pt modelId="{265A8170-AD65-4328-AACC-6BFDD7CEF35A}">
      <dgm:prSet/>
      <dgm:spPr/>
      <dgm:t>
        <a:bodyPr/>
        <a:lstStyle/>
        <a:p>
          <a:r>
            <a:rPr lang="en-US" dirty="0"/>
            <a:t>Clean data</a:t>
          </a:r>
        </a:p>
      </dgm:t>
    </dgm:pt>
    <dgm:pt modelId="{C8CB02F4-C55C-4725-B221-EB3578A0F7F5}" type="parTrans" cxnId="{CAB348AE-0295-4A06-807C-1A85C08ECEA6}">
      <dgm:prSet/>
      <dgm:spPr/>
    </dgm:pt>
    <dgm:pt modelId="{0A56F4A1-AF7F-4D5C-9B78-C72F3AC1D181}" type="sibTrans" cxnId="{CAB348AE-0295-4A06-807C-1A85C08ECEA6}">
      <dgm:prSet/>
      <dgm:spPr/>
    </dgm:pt>
    <dgm:pt modelId="{B5E9AA3C-3A9E-4A99-92B8-924F8D360F8F}">
      <dgm:prSet/>
      <dgm:spPr/>
      <dgm:t>
        <a:bodyPr/>
        <a:lstStyle/>
        <a:p>
          <a:r>
            <a:rPr lang="en-US" dirty="0"/>
            <a:t>Construct data</a:t>
          </a:r>
        </a:p>
      </dgm:t>
    </dgm:pt>
    <dgm:pt modelId="{A18FF828-6B08-4117-A91A-547D92E9F612}" type="parTrans" cxnId="{A41366C3-7A74-4B03-8163-872CFD4E897D}">
      <dgm:prSet/>
      <dgm:spPr/>
    </dgm:pt>
    <dgm:pt modelId="{42BD0BBD-5A5F-469C-A0D6-5A7F6E24CC90}" type="sibTrans" cxnId="{A41366C3-7A74-4B03-8163-872CFD4E897D}">
      <dgm:prSet/>
      <dgm:spPr/>
    </dgm:pt>
    <dgm:pt modelId="{A0AD93CB-7AAB-485E-923B-FAAAC4822380}">
      <dgm:prSet/>
      <dgm:spPr/>
      <dgm:t>
        <a:bodyPr/>
        <a:lstStyle/>
        <a:p>
          <a:r>
            <a:rPr lang="en-US" dirty="0"/>
            <a:t>Integrate data</a:t>
          </a:r>
        </a:p>
      </dgm:t>
    </dgm:pt>
    <dgm:pt modelId="{EFBAF700-C0B9-47E6-B5CE-BF51AB4D0EED}" type="parTrans" cxnId="{E4B041C4-693A-4056-AFDC-750A824EC125}">
      <dgm:prSet/>
      <dgm:spPr/>
    </dgm:pt>
    <dgm:pt modelId="{39E49E7B-C6EE-4639-BF63-03E40B4EC3EB}" type="sibTrans" cxnId="{E4B041C4-693A-4056-AFDC-750A824EC125}">
      <dgm:prSet/>
      <dgm:spPr/>
    </dgm:pt>
    <dgm:pt modelId="{D911CEEC-04B1-4C06-8699-9D3C15524510}">
      <dgm:prSet/>
      <dgm:spPr/>
      <dgm:t>
        <a:bodyPr/>
        <a:lstStyle/>
        <a:p>
          <a:r>
            <a:rPr lang="en-US" dirty="0"/>
            <a:t>Format data</a:t>
          </a:r>
        </a:p>
      </dgm:t>
    </dgm:pt>
    <dgm:pt modelId="{1154D608-CD1A-43E3-A452-FB987E5A7DD1}" type="parTrans" cxnId="{EC559AD0-B629-4EE0-93CF-1B9E05ABA539}">
      <dgm:prSet/>
      <dgm:spPr/>
    </dgm:pt>
    <dgm:pt modelId="{C7A1A895-BD77-4D0D-B507-E8957E7E993D}" type="sibTrans" cxnId="{EC559AD0-B629-4EE0-93CF-1B9E05ABA539}">
      <dgm:prSet/>
      <dgm:spPr/>
    </dgm:pt>
    <dgm:pt modelId="{7AEB3A4F-2FAA-4B10-84AC-CA279A28AC82}" type="pres">
      <dgm:prSet presAssocID="{483F7AD7-6E62-43F8-91D7-4D4F50631685}" presName="linear" presStyleCnt="0">
        <dgm:presLayoutVars>
          <dgm:animLvl val="lvl"/>
          <dgm:resizeHandles val="exact"/>
        </dgm:presLayoutVars>
      </dgm:prSet>
      <dgm:spPr/>
    </dgm:pt>
    <dgm:pt modelId="{53DF2B09-4F94-41DA-9204-F22849DE5812}" type="pres">
      <dgm:prSet presAssocID="{A7BA91D1-C3CC-48CD-848A-B50DAC03F085}" presName="parentText" presStyleLbl="node1" presStyleIdx="0" presStyleCnt="5">
        <dgm:presLayoutVars>
          <dgm:chMax val="0"/>
          <dgm:bulletEnabled val="1"/>
        </dgm:presLayoutVars>
      </dgm:prSet>
      <dgm:spPr/>
    </dgm:pt>
    <dgm:pt modelId="{A100FA98-063D-4502-8388-B5A199F681E1}" type="pres">
      <dgm:prSet presAssocID="{3DF2CB55-66A3-4450-8E81-68891022137E}" presName="spacer" presStyleCnt="0"/>
      <dgm:spPr/>
    </dgm:pt>
    <dgm:pt modelId="{5E5D8B9C-03A1-48E5-AE6E-BD7C5CBF92B6}" type="pres">
      <dgm:prSet presAssocID="{265A8170-AD65-4328-AACC-6BFDD7CEF35A}" presName="parentText" presStyleLbl="node1" presStyleIdx="1" presStyleCnt="5">
        <dgm:presLayoutVars>
          <dgm:chMax val="0"/>
          <dgm:bulletEnabled val="1"/>
        </dgm:presLayoutVars>
      </dgm:prSet>
      <dgm:spPr/>
    </dgm:pt>
    <dgm:pt modelId="{FE0685DF-1611-4C94-8B93-78EAFC8DEEE2}" type="pres">
      <dgm:prSet presAssocID="{0A56F4A1-AF7F-4D5C-9B78-C72F3AC1D181}" presName="spacer" presStyleCnt="0"/>
      <dgm:spPr/>
    </dgm:pt>
    <dgm:pt modelId="{3142237A-B994-48EE-B8B9-3A3CBA5EC5BA}" type="pres">
      <dgm:prSet presAssocID="{B5E9AA3C-3A9E-4A99-92B8-924F8D360F8F}" presName="parentText" presStyleLbl="node1" presStyleIdx="2" presStyleCnt="5">
        <dgm:presLayoutVars>
          <dgm:chMax val="0"/>
          <dgm:bulletEnabled val="1"/>
        </dgm:presLayoutVars>
      </dgm:prSet>
      <dgm:spPr/>
    </dgm:pt>
    <dgm:pt modelId="{8641DE63-35C4-47B7-9BDD-FADA2D303320}" type="pres">
      <dgm:prSet presAssocID="{42BD0BBD-5A5F-469C-A0D6-5A7F6E24CC90}" presName="spacer" presStyleCnt="0"/>
      <dgm:spPr/>
    </dgm:pt>
    <dgm:pt modelId="{6E43A6C1-6D79-4A27-8442-CBAB68531825}" type="pres">
      <dgm:prSet presAssocID="{A0AD93CB-7AAB-485E-923B-FAAAC4822380}" presName="parentText" presStyleLbl="node1" presStyleIdx="3" presStyleCnt="5">
        <dgm:presLayoutVars>
          <dgm:chMax val="0"/>
          <dgm:bulletEnabled val="1"/>
        </dgm:presLayoutVars>
      </dgm:prSet>
      <dgm:spPr/>
    </dgm:pt>
    <dgm:pt modelId="{4892EE94-AEE8-44E8-A0B3-93990018C67C}" type="pres">
      <dgm:prSet presAssocID="{39E49E7B-C6EE-4639-BF63-03E40B4EC3EB}" presName="spacer" presStyleCnt="0"/>
      <dgm:spPr/>
    </dgm:pt>
    <dgm:pt modelId="{1F835401-2850-48EA-871E-A4576987A355}" type="pres">
      <dgm:prSet presAssocID="{D911CEEC-04B1-4C06-8699-9D3C15524510}" presName="parentText" presStyleLbl="node1" presStyleIdx="4" presStyleCnt="5">
        <dgm:presLayoutVars>
          <dgm:chMax val="0"/>
          <dgm:bulletEnabled val="1"/>
        </dgm:presLayoutVars>
      </dgm:prSet>
      <dgm:spPr/>
    </dgm:pt>
  </dgm:ptLst>
  <dgm:cxnLst>
    <dgm:cxn modelId="{A120060C-4F73-4552-B36F-1245AE5548D3}" type="presOf" srcId="{483F7AD7-6E62-43F8-91D7-4D4F50631685}" destId="{7AEB3A4F-2FAA-4B10-84AC-CA279A28AC82}" srcOrd="0" destOrd="0" presId="urn:microsoft.com/office/officeart/2005/8/layout/vList2"/>
    <dgm:cxn modelId="{BF299C12-5909-4546-837C-5C6E62540AFA}" type="presOf" srcId="{B5E9AA3C-3A9E-4A99-92B8-924F8D360F8F}" destId="{3142237A-B994-48EE-B8B9-3A3CBA5EC5BA}" srcOrd="0" destOrd="0" presId="urn:microsoft.com/office/officeart/2005/8/layout/vList2"/>
    <dgm:cxn modelId="{A459EE26-FEE7-4A4E-A094-2545C65A4F19}" type="presOf" srcId="{265A8170-AD65-4328-AACC-6BFDD7CEF35A}" destId="{5E5D8B9C-03A1-48E5-AE6E-BD7C5CBF92B6}" srcOrd="0" destOrd="0" presId="urn:microsoft.com/office/officeart/2005/8/layout/vList2"/>
    <dgm:cxn modelId="{B2F8B744-2CCE-4935-B2B8-01E1C35FB36C}" type="presOf" srcId="{D911CEEC-04B1-4C06-8699-9D3C15524510}" destId="{1F835401-2850-48EA-871E-A4576987A355}" srcOrd="0" destOrd="0" presId="urn:microsoft.com/office/officeart/2005/8/layout/vList2"/>
    <dgm:cxn modelId="{6B458846-8D6F-4B01-9C77-F8ECF5020B51}" type="presOf" srcId="{A7BA91D1-C3CC-48CD-848A-B50DAC03F085}" destId="{53DF2B09-4F94-41DA-9204-F22849DE5812}" srcOrd="0" destOrd="0" presId="urn:microsoft.com/office/officeart/2005/8/layout/vList2"/>
    <dgm:cxn modelId="{FA151B6F-5464-45CC-9D72-856016B8B1DE}" srcId="{483F7AD7-6E62-43F8-91D7-4D4F50631685}" destId="{A7BA91D1-C3CC-48CD-848A-B50DAC03F085}" srcOrd="0" destOrd="0" parTransId="{4E2ECCEA-6762-4031-8D2C-EE5233687EAC}" sibTransId="{3DF2CB55-66A3-4450-8E81-68891022137E}"/>
    <dgm:cxn modelId="{CAB348AE-0295-4A06-807C-1A85C08ECEA6}" srcId="{483F7AD7-6E62-43F8-91D7-4D4F50631685}" destId="{265A8170-AD65-4328-AACC-6BFDD7CEF35A}" srcOrd="1" destOrd="0" parTransId="{C8CB02F4-C55C-4725-B221-EB3578A0F7F5}" sibTransId="{0A56F4A1-AF7F-4D5C-9B78-C72F3AC1D181}"/>
    <dgm:cxn modelId="{A41366C3-7A74-4B03-8163-872CFD4E897D}" srcId="{483F7AD7-6E62-43F8-91D7-4D4F50631685}" destId="{B5E9AA3C-3A9E-4A99-92B8-924F8D360F8F}" srcOrd="2" destOrd="0" parTransId="{A18FF828-6B08-4117-A91A-547D92E9F612}" sibTransId="{42BD0BBD-5A5F-469C-A0D6-5A7F6E24CC90}"/>
    <dgm:cxn modelId="{E4B041C4-693A-4056-AFDC-750A824EC125}" srcId="{483F7AD7-6E62-43F8-91D7-4D4F50631685}" destId="{A0AD93CB-7AAB-485E-923B-FAAAC4822380}" srcOrd="3" destOrd="0" parTransId="{EFBAF700-C0B9-47E6-B5CE-BF51AB4D0EED}" sibTransId="{39E49E7B-C6EE-4639-BF63-03E40B4EC3EB}"/>
    <dgm:cxn modelId="{EC559AD0-B629-4EE0-93CF-1B9E05ABA539}" srcId="{483F7AD7-6E62-43F8-91D7-4D4F50631685}" destId="{D911CEEC-04B1-4C06-8699-9D3C15524510}" srcOrd="4" destOrd="0" parTransId="{1154D608-CD1A-43E3-A452-FB987E5A7DD1}" sibTransId="{C7A1A895-BD77-4D0D-B507-E8957E7E993D}"/>
    <dgm:cxn modelId="{8DC76CEC-5F21-41F7-AAE9-047CB00C327C}" type="presOf" srcId="{A0AD93CB-7AAB-485E-923B-FAAAC4822380}" destId="{6E43A6C1-6D79-4A27-8442-CBAB68531825}" srcOrd="0" destOrd="0" presId="urn:microsoft.com/office/officeart/2005/8/layout/vList2"/>
    <dgm:cxn modelId="{A630E8B2-F37D-4428-AF7E-64129401E361}" type="presParOf" srcId="{7AEB3A4F-2FAA-4B10-84AC-CA279A28AC82}" destId="{53DF2B09-4F94-41DA-9204-F22849DE5812}" srcOrd="0" destOrd="0" presId="urn:microsoft.com/office/officeart/2005/8/layout/vList2"/>
    <dgm:cxn modelId="{19CCDCED-2BCB-4D1E-82C2-5563C9A5936D}" type="presParOf" srcId="{7AEB3A4F-2FAA-4B10-84AC-CA279A28AC82}" destId="{A100FA98-063D-4502-8388-B5A199F681E1}" srcOrd="1" destOrd="0" presId="urn:microsoft.com/office/officeart/2005/8/layout/vList2"/>
    <dgm:cxn modelId="{13CE7331-5D59-4CDD-B04C-60C213E1B28A}" type="presParOf" srcId="{7AEB3A4F-2FAA-4B10-84AC-CA279A28AC82}" destId="{5E5D8B9C-03A1-48E5-AE6E-BD7C5CBF92B6}" srcOrd="2" destOrd="0" presId="urn:microsoft.com/office/officeart/2005/8/layout/vList2"/>
    <dgm:cxn modelId="{801C2990-10DC-4E63-A013-74164B1DBA93}" type="presParOf" srcId="{7AEB3A4F-2FAA-4B10-84AC-CA279A28AC82}" destId="{FE0685DF-1611-4C94-8B93-78EAFC8DEEE2}" srcOrd="3" destOrd="0" presId="urn:microsoft.com/office/officeart/2005/8/layout/vList2"/>
    <dgm:cxn modelId="{86AB791F-BE5F-4849-85EA-219984B72773}" type="presParOf" srcId="{7AEB3A4F-2FAA-4B10-84AC-CA279A28AC82}" destId="{3142237A-B994-48EE-B8B9-3A3CBA5EC5BA}" srcOrd="4" destOrd="0" presId="urn:microsoft.com/office/officeart/2005/8/layout/vList2"/>
    <dgm:cxn modelId="{17D79837-A2AF-488B-82C7-3C3961FC322C}" type="presParOf" srcId="{7AEB3A4F-2FAA-4B10-84AC-CA279A28AC82}" destId="{8641DE63-35C4-47B7-9BDD-FADA2D303320}" srcOrd="5" destOrd="0" presId="urn:microsoft.com/office/officeart/2005/8/layout/vList2"/>
    <dgm:cxn modelId="{4B27E294-8466-43F0-B1B0-94C5AAB60CF6}" type="presParOf" srcId="{7AEB3A4F-2FAA-4B10-84AC-CA279A28AC82}" destId="{6E43A6C1-6D79-4A27-8442-CBAB68531825}" srcOrd="6" destOrd="0" presId="urn:microsoft.com/office/officeart/2005/8/layout/vList2"/>
    <dgm:cxn modelId="{293740AE-E663-4079-8449-AD6801637BC7}" type="presParOf" srcId="{7AEB3A4F-2FAA-4B10-84AC-CA279A28AC82}" destId="{4892EE94-AEE8-44E8-A0B3-93990018C67C}" srcOrd="7" destOrd="0" presId="urn:microsoft.com/office/officeart/2005/8/layout/vList2"/>
    <dgm:cxn modelId="{F7956D38-E7A8-4B31-A32A-0F7B023D95A8}" type="presParOf" srcId="{7AEB3A4F-2FAA-4B10-84AC-CA279A28AC82}" destId="{1F835401-2850-48EA-871E-A4576987A35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3F7AD7-6E62-43F8-91D7-4D4F5063168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7BA91D1-C3CC-48CD-848A-B50DAC03F085}">
      <dgm:prSet/>
      <dgm:spPr/>
      <dgm:t>
        <a:bodyPr/>
        <a:lstStyle/>
        <a:p>
          <a:r>
            <a:rPr lang="en-US" dirty="0"/>
            <a:t>Select data</a:t>
          </a:r>
        </a:p>
      </dgm:t>
    </dgm:pt>
    <dgm:pt modelId="{4E2ECCEA-6762-4031-8D2C-EE5233687EAC}" type="parTrans" cxnId="{FA151B6F-5464-45CC-9D72-856016B8B1DE}">
      <dgm:prSet/>
      <dgm:spPr/>
      <dgm:t>
        <a:bodyPr/>
        <a:lstStyle/>
        <a:p>
          <a:endParaRPr lang="en-US"/>
        </a:p>
      </dgm:t>
    </dgm:pt>
    <dgm:pt modelId="{3DF2CB55-66A3-4450-8E81-68891022137E}" type="sibTrans" cxnId="{FA151B6F-5464-45CC-9D72-856016B8B1DE}">
      <dgm:prSet/>
      <dgm:spPr/>
      <dgm:t>
        <a:bodyPr/>
        <a:lstStyle/>
        <a:p>
          <a:endParaRPr lang="en-US"/>
        </a:p>
      </dgm:t>
    </dgm:pt>
    <dgm:pt modelId="{265A8170-AD65-4328-AACC-6BFDD7CEF35A}">
      <dgm:prSet/>
      <dgm:spPr/>
      <dgm:t>
        <a:bodyPr/>
        <a:lstStyle/>
        <a:p>
          <a:r>
            <a:rPr lang="en-US" dirty="0"/>
            <a:t>Clean data</a:t>
          </a:r>
        </a:p>
      </dgm:t>
    </dgm:pt>
    <dgm:pt modelId="{C8CB02F4-C55C-4725-B221-EB3578A0F7F5}" type="parTrans" cxnId="{CAB348AE-0295-4A06-807C-1A85C08ECEA6}">
      <dgm:prSet/>
      <dgm:spPr/>
    </dgm:pt>
    <dgm:pt modelId="{0A56F4A1-AF7F-4D5C-9B78-C72F3AC1D181}" type="sibTrans" cxnId="{CAB348AE-0295-4A06-807C-1A85C08ECEA6}">
      <dgm:prSet/>
      <dgm:spPr/>
    </dgm:pt>
    <dgm:pt modelId="{B5E9AA3C-3A9E-4A99-92B8-924F8D360F8F}">
      <dgm:prSet/>
      <dgm:spPr/>
      <dgm:t>
        <a:bodyPr/>
        <a:lstStyle/>
        <a:p>
          <a:r>
            <a:rPr lang="en-US" dirty="0"/>
            <a:t>Construct data</a:t>
          </a:r>
        </a:p>
      </dgm:t>
    </dgm:pt>
    <dgm:pt modelId="{A18FF828-6B08-4117-A91A-547D92E9F612}" type="parTrans" cxnId="{A41366C3-7A74-4B03-8163-872CFD4E897D}">
      <dgm:prSet/>
      <dgm:spPr/>
    </dgm:pt>
    <dgm:pt modelId="{42BD0BBD-5A5F-469C-A0D6-5A7F6E24CC90}" type="sibTrans" cxnId="{A41366C3-7A74-4B03-8163-872CFD4E897D}">
      <dgm:prSet/>
      <dgm:spPr/>
    </dgm:pt>
    <dgm:pt modelId="{A0AD93CB-7AAB-485E-923B-FAAAC4822380}">
      <dgm:prSet/>
      <dgm:spPr/>
      <dgm:t>
        <a:bodyPr/>
        <a:lstStyle/>
        <a:p>
          <a:r>
            <a:rPr lang="en-US" dirty="0"/>
            <a:t>Integrate data</a:t>
          </a:r>
        </a:p>
      </dgm:t>
    </dgm:pt>
    <dgm:pt modelId="{EFBAF700-C0B9-47E6-B5CE-BF51AB4D0EED}" type="parTrans" cxnId="{E4B041C4-693A-4056-AFDC-750A824EC125}">
      <dgm:prSet/>
      <dgm:spPr/>
    </dgm:pt>
    <dgm:pt modelId="{39E49E7B-C6EE-4639-BF63-03E40B4EC3EB}" type="sibTrans" cxnId="{E4B041C4-693A-4056-AFDC-750A824EC125}">
      <dgm:prSet/>
      <dgm:spPr/>
    </dgm:pt>
    <dgm:pt modelId="{D911CEEC-04B1-4C06-8699-9D3C15524510}">
      <dgm:prSet/>
      <dgm:spPr/>
      <dgm:t>
        <a:bodyPr/>
        <a:lstStyle/>
        <a:p>
          <a:r>
            <a:rPr lang="en-US" dirty="0"/>
            <a:t>Format data</a:t>
          </a:r>
        </a:p>
      </dgm:t>
    </dgm:pt>
    <dgm:pt modelId="{1154D608-CD1A-43E3-A452-FB987E5A7DD1}" type="parTrans" cxnId="{EC559AD0-B629-4EE0-93CF-1B9E05ABA539}">
      <dgm:prSet/>
      <dgm:spPr/>
    </dgm:pt>
    <dgm:pt modelId="{C7A1A895-BD77-4D0D-B507-E8957E7E993D}" type="sibTrans" cxnId="{EC559AD0-B629-4EE0-93CF-1B9E05ABA539}">
      <dgm:prSet/>
      <dgm:spPr/>
    </dgm:pt>
    <dgm:pt modelId="{7AEB3A4F-2FAA-4B10-84AC-CA279A28AC82}" type="pres">
      <dgm:prSet presAssocID="{483F7AD7-6E62-43F8-91D7-4D4F50631685}" presName="linear" presStyleCnt="0">
        <dgm:presLayoutVars>
          <dgm:animLvl val="lvl"/>
          <dgm:resizeHandles val="exact"/>
        </dgm:presLayoutVars>
      </dgm:prSet>
      <dgm:spPr/>
    </dgm:pt>
    <dgm:pt modelId="{53DF2B09-4F94-41DA-9204-F22849DE5812}" type="pres">
      <dgm:prSet presAssocID="{A7BA91D1-C3CC-48CD-848A-B50DAC03F085}" presName="parentText" presStyleLbl="node1" presStyleIdx="0" presStyleCnt="5">
        <dgm:presLayoutVars>
          <dgm:chMax val="0"/>
          <dgm:bulletEnabled val="1"/>
        </dgm:presLayoutVars>
      </dgm:prSet>
      <dgm:spPr/>
    </dgm:pt>
    <dgm:pt modelId="{A100FA98-063D-4502-8388-B5A199F681E1}" type="pres">
      <dgm:prSet presAssocID="{3DF2CB55-66A3-4450-8E81-68891022137E}" presName="spacer" presStyleCnt="0"/>
      <dgm:spPr/>
    </dgm:pt>
    <dgm:pt modelId="{5E5D8B9C-03A1-48E5-AE6E-BD7C5CBF92B6}" type="pres">
      <dgm:prSet presAssocID="{265A8170-AD65-4328-AACC-6BFDD7CEF35A}" presName="parentText" presStyleLbl="node1" presStyleIdx="1" presStyleCnt="5">
        <dgm:presLayoutVars>
          <dgm:chMax val="0"/>
          <dgm:bulletEnabled val="1"/>
        </dgm:presLayoutVars>
      </dgm:prSet>
      <dgm:spPr/>
    </dgm:pt>
    <dgm:pt modelId="{FE0685DF-1611-4C94-8B93-78EAFC8DEEE2}" type="pres">
      <dgm:prSet presAssocID="{0A56F4A1-AF7F-4D5C-9B78-C72F3AC1D181}" presName="spacer" presStyleCnt="0"/>
      <dgm:spPr/>
    </dgm:pt>
    <dgm:pt modelId="{3142237A-B994-48EE-B8B9-3A3CBA5EC5BA}" type="pres">
      <dgm:prSet presAssocID="{B5E9AA3C-3A9E-4A99-92B8-924F8D360F8F}" presName="parentText" presStyleLbl="node1" presStyleIdx="2" presStyleCnt="5">
        <dgm:presLayoutVars>
          <dgm:chMax val="0"/>
          <dgm:bulletEnabled val="1"/>
        </dgm:presLayoutVars>
      </dgm:prSet>
      <dgm:spPr/>
    </dgm:pt>
    <dgm:pt modelId="{8641DE63-35C4-47B7-9BDD-FADA2D303320}" type="pres">
      <dgm:prSet presAssocID="{42BD0BBD-5A5F-469C-A0D6-5A7F6E24CC90}" presName="spacer" presStyleCnt="0"/>
      <dgm:spPr/>
    </dgm:pt>
    <dgm:pt modelId="{6E43A6C1-6D79-4A27-8442-CBAB68531825}" type="pres">
      <dgm:prSet presAssocID="{A0AD93CB-7AAB-485E-923B-FAAAC4822380}" presName="parentText" presStyleLbl="node1" presStyleIdx="3" presStyleCnt="5">
        <dgm:presLayoutVars>
          <dgm:chMax val="0"/>
          <dgm:bulletEnabled val="1"/>
        </dgm:presLayoutVars>
      </dgm:prSet>
      <dgm:spPr/>
    </dgm:pt>
    <dgm:pt modelId="{4892EE94-AEE8-44E8-A0B3-93990018C67C}" type="pres">
      <dgm:prSet presAssocID="{39E49E7B-C6EE-4639-BF63-03E40B4EC3EB}" presName="spacer" presStyleCnt="0"/>
      <dgm:spPr/>
    </dgm:pt>
    <dgm:pt modelId="{1F835401-2850-48EA-871E-A4576987A355}" type="pres">
      <dgm:prSet presAssocID="{D911CEEC-04B1-4C06-8699-9D3C15524510}" presName="parentText" presStyleLbl="node1" presStyleIdx="4" presStyleCnt="5">
        <dgm:presLayoutVars>
          <dgm:chMax val="0"/>
          <dgm:bulletEnabled val="1"/>
        </dgm:presLayoutVars>
      </dgm:prSet>
      <dgm:spPr/>
    </dgm:pt>
  </dgm:ptLst>
  <dgm:cxnLst>
    <dgm:cxn modelId="{A120060C-4F73-4552-B36F-1245AE5548D3}" type="presOf" srcId="{483F7AD7-6E62-43F8-91D7-4D4F50631685}" destId="{7AEB3A4F-2FAA-4B10-84AC-CA279A28AC82}" srcOrd="0" destOrd="0" presId="urn:microsoft.com/office/officeart/2005/8/layout/vList2"/>
    <dgm:cxn modelId="{BF299C12-5909-4546-837C-5C6E62540AFA}" type="presOf" srcId="{B5E9AA3C-3A9E-4A99-92B8-924F8D360F8F}" destId="{3142237A-B994-48EE-B8B9-3A3CBA5EC5BA}" srcOrd="0" destOrd="0" presId="urn:microsoft.com/office/officeart/2005/8/layout/vList2"/>
    <dgm:cxn modelId="{A459EE26-FEE7-4A4E-A094-2545C65A4F19}" type="presOf" srcId="{265A8170-AD65-4328-AACC-6BFDD7CEF35A}" destId="{5E5D8B9C-03A1-48E5-AE6E-BD7C5CBF92B6}" srcOrd="0" destOrd="0" presId="urn:microsoft.com/office/officeart/2005/8/layout/vList2"/>
    <dgm:cxn modelId="{B2F8B744-2CCE-4935-B2B8-01E1C35FB36C}" type="presOf" srcId="{D911CEEC-04B1-4C06-8699-9D3C15524510}" destId="{1F835401-2850-48EA-871E-A4576987A355}" srcOrd="0" destOrd="0" presId="urn:microsoft.com/office/officeart/2005/8/layout/vList2"/>
    <dgm:cxn modelId="{6B458846-8D6F-4B01-9C77-F8ECF5020B51}" type="presOf" srcId="{A7BA91D1-C3CC-48CD-848A-B50DAC03F085}" destId="{53DF2B09-4F94-41DA-9204-F22849DE5812}" srcOrd="0" destOrd="0" presId="urn:microsoft.com/office/officeart/2005/8/layout/vList2"/>
    <dgm:cxn modelId="{FA151B6F-5464-45CC-9D72-856016B8B1DE}" srcId="{483F7AD7-6E62-43F8-91D7-4D4F50631685}" destId="{A7BA91D1-C3CC-48CD-848A-B50DAC03F085}" srcOrd="0" destOrd="0" parTransId="{4E2ECCEA-6762-4031-8D2C-EE5233687EAC}" sibTransId="{3DF2CB55-66A3-4450-8E81-68891022137E}"/>
    <dgm:cxn modelId="{CAB348AE-0295-4A06-807C-1A85C08ECEA6}" srcId="{483F7AD7-6E62-43F8-91D7-4D4F50631685}" destId="{265A8170-AD65-4328-AACC-6BFDD7CEF35A}" srcOrd="1" destOrd="0" parTransId="{C8CB02F4-C55C-4725-B221-EB3578A0F7F5}" sibTransId="{0A56F4A1-AF7F-4D5C-9B78-C72F3AC1D181}"/>
    <dgm:cxn modelId="{A41366C3-7A74-4B03-8163-872CFD4E897D}" srcId="{483F7AD7-6E62-43F8-91D7-4D4F50631685}" destId="{B5E9AA3C-3A9E-4A99-92B8-924F8D360F8F}" srcOrd="2" destOrd="0" parTransId="{A18FF828-6B08-4117-A91A-547D92E9F612}" sibTransId="{42BD0BBD-5A5F-469C-A0D6-5A7F6E24CC90}"/>
    <dgm:cxn modelId="{E4B041C4-693A-4056-AFDC-750A824EC125}" srcId="{483F7AD7-6E62-43F8-91D7-4D4F50631685}" destId="{A0AD93CB-7AAB-485E-923B-FAAAC4822380}" srcOrd="3" destOrd="0" parTransId="{EFBAF700-C0B9-47E6-B5CE-BF51AB4D0EED}" sibTransId="{39E49E7B-C6EE-4639-BF63-03E40B4EC3EB}"/>
    <dgm:cxn modelId="{EC559AD0-B629-4EE0-93CF-1B9E05ABA539}" srcId="{483F7AD7-6E62-43F8-91D7-4D4F50631685}" destId="{D911CEEC-04B1-4C06-8699-9D3C15524510}" srcOrd="4" destOrd="0" parTransId="{1154D608-CD1A-43E3-A452-FB987E5A7DD1}" sibTransId="{C7A1A895-BD77-4D0D-B507-E8957E7E993D}"/>
    <dgm:cxn modelId="{8DC76CEC-5F21-41F7-AAE9-047CB00C327C}" type="presOf" srcId="{A0AD93CB-7AAB-485E-923B-FAAAC4822380}" destId="{6E43A6C1-6D79-4A27-8442-CBAB68531825}" srcOrd="0" destOrd="0" presId="urn:microsoft.com/office/officeart/2005/8/layout/vList2"/>
    <dgm:cxn modelId="{A630E8B2-F37D-4428-AF7E-64129401E361}" type="presParOf" srcId="{7AEB3A4F-2FAA-4B10-84AC-CA279A28AC82}" destId="{53DF2B09-4F94-41DA-9204-F22849DE5812}" srcOrd="0" destOrd="0" presId="urn:microsoft.com/office/officeart/2005/8/layout/vList2"/>
    <dgm:cxn modelId="{19CCDCED-2BCB-4D1E-82C2-5563C9A5936D}" type="presParOf" srcId="{7AEB3A4F-2FAA-4B10-84AC-CA279A28AC82}" destId="{A100FA98-063D-4502-8388-B5A199F681E1}" srcOrd="1" destOrd="0" presId="urn:microsoft.com/office/officeart/2005/8/layout/vList2"/>
    <dgm:cxn modelId="{13CE7331-5D59-4CDD-B04C-60C213E1B28A}" type="presParOf" srcId="{7AEB3A4F-2FAA-4B10-84AC-CA279A28AC82}" destId="{5E5D8B9C-03A1-48E5-AE6E-BD7C5CBF92B6}" srcOrd="2" destOrd="0" presId="urn:microsoft.com/office/officeart/2005/8/layout/vList2"/>
    <dgm:cxn modelId="{801C2990-10DC-4E63-A013-74164B1DBA93}" type="presParOf" srcId="{7AEB3A4F-2FAA-4B10-84AC-CA279A28AC82}" destId="{FE0685DF-1611-4C94-8B93-78EAFC8DEEE2}" srcOrd="3" destOrd="0" presId="urn:microsoft.com/office/officeart/2005/8/layout/vList2"/>
    <dgm:cxn modelId="{86AB791F-BE5F-4849-85EA-219984B72773}" type="presParOf" srcId="{7AEB3A4F-2FAA-4B10-84AC-CA279A28AC82}" destId="{3142237A-B994-48EE-B8B9-3A3CBA5EC5BA}" srcOrd="4" destOrd="0" presId="urn:microsoft.com/office/officeart/2005/8/layout/vList2"/>
    <dgm:cxn modelId="{17D79837-A2AF-488B-82C7-3C3961FC322C}" type="presParOf" srcId="{7AEB3A4F-2FAA-4B10-84AC-CA279A28AC82}" destId="{8641DE63-35C4-47B7-9BDD-FADA2D303320}" srcOrd="5" destOrd="0" presId="urn:microsoft.com/office/officeart/2005/8/layout/vList2"/>
    <dgm:cxn modelId="{4B27E294-8466-43F0-B1B0-94C5AAB60CF6}" type="presParOf" srcId="{7AEB3A4F-2FAA-4B10-84AC-CA279A28AC82}" destId="{6E43A6C1-6D79-4A27-8442-CBAB68531825}" srcOrd="6" destOrd="0" presId="urn:microsoft.com/office/officeart/2005/8/layout/vList2"/>
    <dgm:cxn modelId="{293740AE-E663-4079-8449-AD6801637BC7}" type="presParOf" srcId="{7AEB3A4F-2FAA-4B10-84AC-CA279A28AC82}" destId="{4892EE94-AEE8-44E8-A0B3-93990018C67C}" srcOrd="7" destOrd="0" presId="urn:microsoft.com/office/officeart/2005/8/layout/vList2"/>
    <dgm:cxn modelId="{F7956D38-E7A8-4B31-A32A-0F7B023D95A8}" type="presParOf" srcId="{7AEB3A4F-2FAA-4B10-84AC-CA279A28AC82}" destId="{1F835401-2850-48EA-871E-A4576987A35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3F7AD7-6E62-43F8-91D7-4D4F5063168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7BA91D1-C3CC-48CD-848A-B50DAC03F085}">
      <dgm:prSet/>
      <dgm:spPr/>
      <dgm:t>
        <a:bodyPr/>
        <a:lstStyle/>
        <a:p>
          <a:r>
            <a:rPr lang="en-US" b="1" i="0" dirty="0"/>
            <a:t>Select modeling technique</a:t>
          </a:r>
          <a:endParaRPr lang="en-US" dirty="0"/>
        </a:p>
      </dgm:t>
    </dgm:pt>
    <dgm:pt modelId="{4E2ECCEA-6762-4031-8D2C-EE5233687EAC}" type="parTrans" cxnId="{FA151B6F-5464-45CC-9D72-856016B8B1DE}">
      <dgm:prSet/>
      <dgm:spPr/>
      <dgm:t>
        <a:bodyPr/>
        <a:lstStyle/>
        <a:p>
          <a:endParaRPr lang="en-US"/>
        </a:p>
      </dgm:t>
    </dgm:pt>
    <dgm:pt modelId="{3DF2CB55-66A3-4450-8E81-68891022137E}" type="sibTrans" cxnId="{FA151B6F-5464-45CC-9D72-856016B8B1DE}">
      <dgm:prSet/>
      <dgm:spPr/>
      <dgm:t>
        <a:bodyPr/>
        <a:lstStyle/>
        <a:p>
          <a:endParaRPr lang="en-US"/>
        </a:p>
      </dgm:t>
    </dgm:pt>
    <dgm:pt modelId="{99A7B03A-B164-4526-A7C6-BA3C05BE99F5}">
      <dgm:prSet/>
      <dgm:spPr/>
      <dgm:t>
        <a:bodyPr/>
        <a:lstStyle/>
        <a:p>
          <a:r>
            <a:rPr lang="en-US" b="1" i="0" dirty="0"/>
            <a:t>Generate test designs</a:t>
          </a:r>
          <a:endParaRPr lang="en-US" dirty="0"/>
        </a:p>
      </dgm:t>
    </dgm:pt>
    <dgm:pt modelId="{1652A2A6-48AE-4C32-A827-C21388DAAD63}" type="parTrans" cxnId="{BBEA2F1A-C30F-468B-8257-C704111964E0}">
      <dgm:prSet/>
      <dgm:spPr/>
    </dgm:pt>
    <dgm:pt modelId="{56F9AF4F-43BB-443A-A5FC-72448E38243E}" type="sibTrans" cxnId="{BBEA2F1A-C30F-468B-8257-C704111964E0}">
      <dgm:prSet/>
      <dgm:spPr/>
    </dgm:pt>
    <dgm:pt modelId="{D67A9D84-DED2-4D84-A9B9-D215D8BBDE60}">
      <dgm:prSet/>
      <dgm:spPr/>
      <dgm:t>
        <a:bodyPr/>
        <a:lstStyle/>
        <a:p>
          <a:r>
            <a:rPr lang="en-US" b="1" i="0" dirty="0"/>
            <a:t>Build model</a:t>
          </a:r>
          <a:endParaRPr lang="en-US" dirty="0"/>
        </a:p>
      </dgm:t>
    </dgm:pt>
    <dgm:pt modelId="{B906AAFC-CC9A-4708-914F-6D93217B90C4}" type="parTrans" cxnId="{58BC278B-9AD8-4A7D-BAE3-D106317FBCE8}">
      <dgm:prSet/>
      <dgm:spPr/>
    </dgm:pt>
    <dgm:pt modelId="{AEE63619-396E-47E8-896F-FF5D4109F517}" type="sibTrans" cxnId="{58BC278B-9AD8-4A7D-BAE3-D106317FBCE8}">
      <dgm:prSet/>
      <dgm:spPr/>
    </dgm:pt>
    <dgm:pt modelId="{5CBD13AB-533D-48FB-8DFE-B5A767342906}">
      <dgm:prSet/>
      <dgm:spPr/>
      <dgm:t>
        <a:bodyPr/>
        <a:lstStyle/>
        <a:p>
          <a:r>
            <a:rPr lang="en-US" b="1" i="0"/>
            <a:t>Assess model</a:t>
          </a:r>
          <a:endParaRPr lang="en-US" dirty="0"/>
        </a:p>
      </dgm:t>
    </dgm:pt>
    <dgm:pt modelId="{B3D2FA1C-9FB9-491C-8575-8F7AA320468C}" type="parTrans" cxnId="{0B5CF932-9538-4437-984A-23049B887F6E}">
      <dgm:prSet/>
      <dgm:spPr/>
    </dgm:pt>
    <dgm:pt modelId="{4D6FE0FA-B811-4596-9031-4D233F634E16}" type="sibTrans" cxnId="{0B5CF932-9538-4437-984A-23049B887F6E}">
      <dgm:prSet/>
      <dgm:spPr/>
    </dgm:pt>
    <dgm:pt modelId="{7AEB3A4F-2FAA-4B10-84AC-CA279A28AC82}" type="pres">
      <dgm:prSet presAssocID="{483F7AD7-6E62-43F8-91D7-4D4F50631685}" presName="linear" presStyleCnt="0">
        <dgm:presLayoutVars>
          <dgm:animLvl val="lvl"/>
          <dgm:resizeHandles val="exact"/>
        </dgm:presLayoutVars>
      </dgm:prSet>
      <dgm:spPr/>
    </dgm:pt>
    <dgm:pt modelId="{53DF2B09-4F94-41DA-9204-F22849DE5812}" type="pres">
      <dgm:prSet presAssocID="{A7BA91D1-C3CC-48CD-848A-B50DAC03F085}" presName="parentText" presStyleLbl="node1" presStyleIdx="0" presStyleCnt="4">
        <dgm:presLayoutVars>
          <dgm:chMax val="0"/>
          <dgm:bulletEnabled val="1"/>
        </dgm:presLayoutVars>
      </dgm:prSet>
      <dgm:spPr/>
    </dgm:pt>
    <dgm:pt modelId="{C863F864-4EE0-45DA-9297-E47B4BEA7571}" type="pres">
      <dgm:prSet presAssocID="{3DF2CB55-66A3-4450-8E81-68891022137E}" presName="spacer" presStyleCnt="0"/>
      <dgm:spPr/>
    </dgm:pt>
    <dgm:pt modelId="{28867ED7-38E1-464E-B0CB-9CFB41993C14}" type="pres">
      <dgm:prSet presAssocID="{99A7B03A-B164-4526-A7C6-BA3C05BE99F5}" presName="parentText" presStyleLbl="node1" presStyleIdx="1" presStyleCnt="4">
        <dgm:presLayoutVars>
          <dgm:chMax val="0"/>
          <dgm:bulletEnabled val="1"/>
        </dgm:presLayoutVars>
      </dgm:prSet>
      <dgm:spPr/>
    </dgm:pt>
    <dgm:pt modelId="{83AA119C-6F07-49A2-9518-8CB1C8E44348}" type="pres">
      <dgm:prSet presAssocID="{56F9AF4F-43BB-443A-A5FC-72448E38243E}" presName="spacer" presStyleCnt="0"/>
      <dgm:spPr/>
    </dgm:pt>
    <dgm:pt modelId="{1EA23897-D56B-442B-BDA6-840307CDE95B}" type="pres">
      <dgm:prSet presAssocID="{D67A9D84-DED2-4D84-A9B9-D215D8BBDE60}" presName="parentText" presStyleLbl="node1" presStyleIdx="2" presStyleCnt="4">
        <dgm:presLayoutVars>
          <dgm:chMax val="0"/>
          <dgm:bulletEnabled val="1"/>
        </dgm:presLayoutVars>
      </dgm:prSet>
      <dgm:spPr/>
    </dgm:pt>
    <dgm:pt modelId="{95A52F64-1D91-4C79-9A9B-CA9369FADAA9}" type="pres">
      <dgm:prSet presAssocID="{AEE63619-396E-47E8-896F-FF5D4109F517}" presName="spacer" presStyleCnt="0"/>
      <dgm:spPr/>
    </dgm:pt>
    <dgm:pt modelId="{3D51D96E-E071-456F-A0A1-5E6410833CCB}" type="pres">
      <dgm:prSet presAssocID="{5CBD13AB-533D-48FB-8DFE-B5A767342906}" presName="parentText" presStyleLbl="node1" presStyleIdx="3" presStyleCnt="4">
        <dgm:presLayoutVars>
          <dgm:chMax val="0"/>
          <dgm:bulletEnabled val="1"/>
        </dgm:presLayoutVars>
      </dgm:prSet>
      <dgm:spPr/>
    </dgm:pt>
  </dgm:ptLst>
  <dgm:cxnLst>
    <dgm:cxn modelId="{A120060C-4F73-4552-B36F-1245AE5548D3}" type="presOf" srcId="{483F7AD7-6E62-43F8-91D7-4D4F50631685}" destId="{7AEB3A4F-2FAA-4B10-84AC-CA279A28AC82}" srcOrd="0" destOrd="0" presId="urn:microsoft.com/office/officeart/2005/8/layout/vList2"/>
    <dgm:cxn modelId="{BBEA2F1A-C30F-468B-8257-C704111964E0}" srcId="{483F7AD7-6E62-43F8-91D7-4D4F50631685}" destId="{99A7B03A-B164-4526-A7C6-BA3C05BE99F5}" srcOrd="1" destOrd="0" parTransId="{1652A2A6-48AE-4C32-A827-C21388DAAD63}" sibTransId="{56F9AF4F-43BB-443A-A5FC-72448E38243E}"/>
    <dgm:cxn modelId="{0B5CF932-9538-4437-984A-23049B887F6E}" srcId="{483F7AD7-6E62-43F8-91D7-4D4F50631685}" destId="{5CBD13AB-533D-48FB-8DFE-B5A767342906}" srcOrd="3" destOrd="0" parTransId="{B3D2FA1C-9FB9-491C-8575-8F7AA320468C}" sibTransId="{4D6FE0FA-B811-4596-9031-4D233F634E16}"/>
    <dgm:cxn modelId="{6B458846-8D6F-4B01-9C77-F8ECF5020B51}" type="presOf" srcId="{A7BA91D1-C3CC-48CD-848A-B50DAC03F085}" destId="{53DF2B09-4F94-41DA-9204-F22849DE5812}" srcOrd="0" destOrd="0" presId="urn:microsoft.com/office/officeart/2005/8/layout/vList2"/>
    <dgm:cxn modelId="{FA151B6F-5464-45CC-9D72-856016B8B1DE}" srcId="{483F7AD7-6E62-43F8-91D7-4D4F50631685}" destId="{A7BA91D1-C3CC-48CD-848A-B50DAC03F085}" srcOrd="0" destOrd="0" parTransId="{4E2ECCEA-6762-4031-8D2C-EE5233687EAC}" sibTransId="{3DF2CB55-66A3-4450-8E81-68891022137E}"/>
    <dgm:cxn modelId="{58BC278B-9AD8-4A7D-BAE3-D106317FBCE8}" srcId="{483F7AD7-6E62-43F8-91D7-4D4F50631685}" destId="{D67A9D84-DED2-4D84-A9B9-D215D8BBDE60}" srcOrd="2" destOrd="0" parTransId="{B906AAFC-CC9A-4708-914F-6D93217B90C4}" sibTransId="{AEE63619-396E-47E8-896F-FF5D4109F517}"/>
    <dgm:cxn modelId="{C3A24AB1-6B58-4465-B2E0-A04523D61A66}" type="presOf" srcId="{99A7B03A-B164-4526-A7C6-BA3C05BE99F5}" destId="{28867ED7-38E1-464E-B0CB-9CFB41993C14}" srcOrd="0" destOrd="0" presId="urn:microsoft.com/office/officeart/2005/8/layout/vList2"/>
    <dgm:cxn modelId="{1963EDB1-A104-4892-88F3-E705EE57960D}" type="presOf" srcId="{5CBD13AB-533D-48FB-8DFE-B5A767342906}" destId="{3D51D96E-E071-456F-A0A1-5E6410833CCB}" srcOrd="0" destOrd="0" presId="urn:microsoft.com/office/officeart/2005/8/layout/vList2"/>
    <dgm:cxn modelId="{DA8AA9F0-D825-40E9-99E5-24C0D76604A0}" type="presOf" srcId="{D67A9D84-DED2-4D84-A9B9-D215D8BBDE60}" destId="{1EA23897-D56B-442B-BDA6-840307CDE95B}" srcOrd="0" destOrd="0" presId="urn:microsoft.com/office/officeart/2005/8/layout/vList2"/>
    <dgm:cxn modelId="{A630E8B2-F37D-4428-AF7E-64129401E361}" type="presParOf" srcId="{7AEB3A4F-2FAA-4B10-84AC-CA279A28AC82}" destId="{53DF2B09-4F94-41DA-9204-F22849DE5812}" srcOrd="0" destOrd="0" presId="urn:microsoft.com/office/officeart/2005/8/layout/vList2"/>
    <dgm:cxn modelId="{D54EE92F-FAD5-42EF-BD79-B70B4910A30A}" type="presParOf" srcId="{7AEB3A4F-2FAA-4B10-84AC-CA279A28AC82}" destId="{C863F864-4EE0-45DA-9297-E47B4BEA7571}" srcOrd="1" destOrd="0" presId="urn:microsoft.com/office/officeart/2005/8/layout/vList2"/>
    <dgm:cxn modelId="{66FCA3D4-E1C1-45EB-9495-3FECD0D57B7D}" type="presParOf" srcId="{7AEB3A4F-2FAA-4B10-84AC-CA279A28AC82}" destId="{28867ED7-38E1-464E-B0CB-9CFB41993C14}" srcOrd="2" destOrd="0" presId="urn:microsoft.com/office/officeart/2005/8/layout/vList2"/>
    <dgm:cxn modelId="{E2D9A391-CE43-4233-8302-3A030C59F02C}" type="presParOf" srcId="{7AEB3A4F-2FAA-4B10-84AC-CA279A28AC82}" destId="{83AA119C-6F07-49A2-9518-8CB1C8E44348}" srcOrd="3" destOrd="0" presId="urn:microsoft.com/office/officeart/2005/8/layout/vList2"/>
    <dgm:cxn modelId="{3DA70B3B-9957-45BB-824E-9BCB3E73D3AF}" type="presParOf" srcId="{7AEB3A4F-2FAA-4B10-84AC-CA279A28AC82}" destId="{1EA23897-D56B-442B-BDA6-840307CDE95B}" srcOrd="4" destOrd="0" presId="urn:microsoft.com/office/officeart/2005/8/layout/vList2"/>
    <dgm:cxn modelId="{0F9D5743-F696-475B-A100-E1FF3BA94388}" type="presParOf" srcId="{7AEB3A4F-2FAA-4B10-84AC-CA279A28AC82}" destId="{95A52F64-1D91-4C79-9A9B-CA9369FADAA9}" srcOrd="5" destOrd="0" presId="urn:microsoft.com/office/officeart/2005/8/layout/vList2"/>
    <dgm:cxn modelId="{0A190B31-D05A-435A-8D7F-A6430D695B91}" type="presParOf" srcId="{7AEB3A4F-2FAA-4B10-84AC-CA279A28AC82}" destId="{3D51D96E-E071-456F-A0A1-5E6410833CC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3F7AD7-6E62-43F8-91D7-4D4F5063168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7BA91D1-C3CC-48CD-848A-B50DAC03F085}">
      <dgm:prSet/>
      <dgm:spPr/>
      <dgm:t>
        <a:bodyPr/>
        <a:lstStyle/>
        <a:p>
          <a:r>
            <a:rPr lang="en-US" b="1" i="0" dirty="0"/>
            <a:t>Evaluate results</a:t>
          </a:r>
          <a:endParaRPr lang="en-US" dirty="0"/>
        </a:p>
      </dgm:t>
    </dgm:pt>
    <dgm:pt modelId="{4E2ECCEA-6762-4031-8D2C-EE5233687EAC}" type="parTrans" cxnId="{FA151B6F-5464-45CC-9D72-856016B8B1DE}">
      <dgm:prSet/>
      <dgm:spPr/>
      <dgm:t>
        <a:bodyPr/>
        <a:lstStyle/>
        <a:p>
          <a:endParaRPr lang="en-US"/>
        </a:p>
      </dgm:t>
    </dgm:pt>
    <dgm:pt modelId="{3DF2CB55-66A3-4450-8E81-68891022137E}" type="sibTrans" cxnId="{FA151B6F-5464-45CC-9D72-856016B8B1DE}">
      <dgm:prSet/>
      <dgm:spPr/>
      <dgm:t>
        <a:bodyPr/>
        <a:lstStyle/>
        <a:p>
          <a:endParaRPr lang="en-US"/>
        </a:p>
      </dgm:t>
    </dgm:pt>
    <dgm:pt modelId="{AD2E68C9-67C9-4986-AEF3-62B970F54FAF}">
      <dgm:prSet/>
      <dgm:spPr/>
      <dgm:t>
        <a:bodyPr/>
        <a:lstStyle/>
        <a:p>
          <a:r>
            <a:rPr lang="en-US" b="1" i="0" dirty="0"/>
            <a:t>Review process</a:t>
          </a:r>
          <a:endParaRPr lang="en-US" dirty="0"/>
        </a:p>
      </dgm:t>
    </dgm:pt>
    <dgm:pt modelId="{91890E61-42D3-453A-BA16-024D4C325F46}" type="parTrans" cxnId="{17BCDEEF-B523-494F-9B57-42E035808E65}">
      <dgm:prSet/>
      <dgm:spPr/>
      <dgm:t>
        <a:bodyPr/>
        <a:lstStyle/>
        <a:p>
          <a:endParaRPr lang="en-US"/>
        </a:p>
      </dgm:t>
    </dgm:pt>
    <dgm:pt modelId="{E906B63F-F8E0-4340-A120-5A03D90047A2}" type="sibTrans" cxnId="{17BCDEEF-B523-494F-9B57-42E035808E65}">
      <dgm:prSet/>
      <dgm:spPr/>
      <dgm:t>
        <a:bodyPr/>
        <a:lstStyle/>
        <a:p>
          <a:endParaRPr lang="en-US"/>
        </a:p>
      </dgm:t>
    </dgm:pt>
    <dgm:pt modelId="{D44A11BC-2CE5-499E-AEC7-E428A698E630}">
      <dgm:prSet/>
      <dgm:spPr/>
      <dgm:t>
        <a:bodyPr/>
        <a:lstStyle/>
        <a:p>
          <a:r>
            <a:rPr lang="en-US" b="1" i="0"/>
            <a:t>Determine next steps</a:t>
          </a:r>
          <a:endParaRPr lang="en-US" dirty="0"/>
        </a:p>
      </dgm:t>
    </dgm:pt>
    <dgm:pt modelId="{9E146EAB-F66C-4D93-BF10-EB28CE7F95E0}" type="parTrans" cxnId="{16236396-3DB6-4FDE-ACA0-75A262A61C19}">
      <dgm:prSet/>
      <dgm:spPr/>
      <dgm:t>
        <a:bodyPr/>
        <a:lstStyle/>
        <a:p>
          <a:endParaRPr lang="en-US"/>
        </a:p>
      </dgm:t>
    </dgm:pt>
    <dgm:pt modelId="{FD3A3ED0-AB43-4639-B6AF-38157FBD3F8F}" type="sibTrans" cxnId="{16236396-3DB6-4FDE-ACA0-75A262A61C19}">
      <dgm:prSet/>
      <dgm:spPr/>
      <dgm:t>
        <a:bodyPr/>
        <a:lstStyle/>
        <a:p>
          <a:endParaRPr lang="en-US"/>
        </a:p>
      </dgm:t>
    </dgm:pt>
    <dgm:pt modelId="{7AEB3A4F-2FAA-4B10-84AC-CA279A28AC82}" type="pres">
      <dgm:prSet presAssocID="{483F7AD7-6E62-43F8-91D7-4D4F50631685}" presName="linear" presStyleCnt="0">
        <dgm:presLayoutVars>
          <dgm:animLvl val="lvl"/>
          <dgm:resizeHandles val="exact"/>
        </dgm:presLayoutVars>
      </dgm:prSet>
      <dgm:spPr/>
    </dgm:pt>
    <dgm:pt modelId="{53DF2B09-4F94-41DA-9204-F22849DE5812}" type="pres">
      <dgm:prSet presAssocID="{A7BA91D1-C3CC-48CD-848A-B50DAC03F085}" presName="parentText" presStyleLbl="node1" presStyleIdx="0" presStyleCnt="3">
        <dgm:presLayoutVars>
          <dgm:chMax val="0"/>
          <dgm:bulletEnabled val="1"/>
        </dgm:presLayoutVars>
      </dgm:prSet>
      <dgm:spPr/>
    </dgm:pt>
    <dgm:pt modelId="{CD3BB557-CAC5-461F-B2E8-5F081B02E77E}" type="pres">
      <dgm:prSet presAssocID="{3DF2CB55-66A3-4450-8E81-68891022137E}" presName="spacer" presStyleCnt="0"/>
      <dgm:spPr/>
    </dgm:pt>
    <dgm:pt modelId="{8D678856-7EBC-4E41-9D77-9234CDC9DC71}" type="pres">
      <dgm:prSet presAssocID="{AD2E68C9-67C9-4986-AEF3-62B970F54FAF}" presName="parentText" presStyleLbl="node1" presStyleIdx="1" presStyleCnt="3">
        <dgm:presLayoutVars>
          <dgm:chMax val="0"/>
          <dgm:bulletEnabled val="1"/>
        </dgm:presLayoutVars>
      </dgm:prSet>
      <dgm:spPr/>
    </dgm:pt>
    <dgm:pt modelId="{37C865CA-748C-4DD3-8E20-D7C5023BE835}" type="pres">
      <dgm:prSet presAssocID="{E906B63F-F8E0-4340-A120-5A03D90047A2}" presName="spacer" presStyleCnt="0"/>
      <dgm:spPr/>
    </dgm:pt>
    <dgm:pt modelId="{25421AA8-DD93-4EBF-8D50-77044F743977}" type="pres">
      <dgm:prSet presAssocID="{D44A11BC-2CE5-499E-AEC7-E428A698E630}" presName="parentText" presStyleLbl="node1" presStyleIdx="2" presStyleCnt="3">
        <dgm:presLayoutVars>
          <dgm:chMax val="0"/>
          <dgm:bulletEnabled val="1"/>
        </dgm:presLayoutVars>
      </dgm:prSet>
      <dgm:spPr/>
    </dgm:pt>
  </dgm:ptLst>
  <dgm:cxnLst>
    <dgm:cxn modelId="{A120060C-4F73-4552-B36F-1245AE5548D3}" type="presOf" srcId="{483F7AD7-6E62-43F8-91D7-4D4F50631685}" destId="{7AEB3A4F-2FAA-4B10-84AC-CA279A28AC82}" srcOrd="0" destOrd="0" presId="urn:microsoft.com/office/officeart/2005/8/layout/vList2"/>
    <dgm:cxn modelId="{6B458846-8D6F-4B01-9C77-F8ECF5020B51}" type="presOf" srcId="{A7BA91D1-C3CC-48CD-848A-B50DAC03F085}" destId="{53DF2B09-4F94-41DA-9204-F22849DE5812}" srcOrd="0" destOrd="0" presId="urn:microsoft.com/office/officeart/2005/8/layout/vList2"/>
    <dgm:cxn modelId="{FA151B6F-5464-45CC-9D72-856016B8B1DE}" srcId="{483F7AD7-6E62-43F8-91D7-4D4F50631685}" destId="{A7BA91D1-C3CC-48CD-848A-B50DAC03F085}" srcOrd="0" destOrd="0" parTransId="{4E2ECCEA-6762-4031-8D2C-EE5233687EAC}" sibTransId="{3DF2CB55-66A3-4450-8E81-68891022137E}"/>
    <dgm:cxn modelId="{89920188-D26F-4324-9B4A-F6B28F8BFD1F}" type="presOf" srcId="{D44A11BC-2CE5-499E-AEC7-E428A698E630}" destId="{25421AA8-DD93-4EBF-8D50-77044F743977}" srcOrd="0" destOrd="0" presId="urn:microsoft.com/office/officeart/2005/8/layout/vList2"/>
    <dgm:cxn modelId="{16236396-3DB6-4FDE-ACA0-75A262A61C19}" srcId="{483F7AD7-6E62-43F8-91D7-4D4F50631685}" destId="{D44A11BC-2CE5-499E-AEC7-E428A698E630}" srcOrd="2" destOrd="0" parTransId="{9E146EAB-F66C-4D93-BF10-EB28CE7F95E0}" sibTransId="{FD3A3ED0-AB43-4639-B6AF-38157FBD3F8F}"/>
    <dgm:cxn modelId="{959FAECD-9A08-4775-85A5-7B00F2BA4382}" type="presOf" srcId="{AD2E68C9-67C9-4986-AEF3-62B970F54FAF}" destId="{8D678856-7EBC-4E41-9D77-9234CDC9DC71}" srcOrd="0" destOrd="0" presId="urn:microsoft.com/office/officeart/2005/8/layout/vList2"/>
    <dgm:cxn modelId="{17BCDEEF-B523-494F-9B57-42E035808E65}" srcId="{483F7AD7-6E62-43F8-91D7-4D4F50631685}" destId="{AD2E68C9-67C9-4986-AEF3-62B970F54FAF}" srcOrd="1" destOrd="0" parTransId="{91890E61-42D3-453A-BA16-024D4C325F46}" sibTransId="{E906B63F-F8E0-4340-A120-5A03D90047A2}"/>
    <dgm:cxn modelId="{A630E8B2-F37D-4428-AF7E-64129401E361}" type="presParOf" srcId="{7AEB3A4F-2FAA-4B10-84AC-CA279A28AC82}" destId="{53DF2B09-4F94-41DA-9204-F22849DE5812}" srcOrd="0" destOrd="0" presId="urn:microsoft.com/office/officeart/2005/8/layout/vList2"/>
    <dgm:cxn modelId="{117569C9-C5A4-4043-B9FB-4AB1E8E918D2}" type="presParOf" srcId="{7AEB3A4F-2FAA-4B10-84AC-CA279A28AC82}" destId="{CD3BB557-CAC5-461F-B2E8-5F081B02E77E}" srcOrd="1" destOrd="0" presId="urn:microsoft.com/office/officeart/2005/8/layout/vList2"/>
    <dgm:cxn modelId="{292BFDFC-DFE3-4C99-B0A4-C592C5EA5A62}" type="presParOf" srcId="{7AEB3A4F-2FAA-4B10-84AC-CA279A28AC82}" destId="{8D678856-7EBC-4E41-9D77-9234CDC9DC71}" srcOrd="2" destOrd="0" presId="urn:microsoft.com/office/officeart/2005/8/layout/vList2"/>
    <dgm:cxn modelId="{116DF3C3-4FE9-4BF3-80BE-7321DE23579A}" type="presParOf" srcId="{7AEB3A4F-2FAA-4B10-84AC-CA279A28AC82}" destId="{37C865CA-748C-4DD3-8E20-D7C5023BE835}" srcOrd="3" destOrd="0" presId="urn:microsoft.com/office/officeart/2005/8/layout/vList2"/>
    <dgm:cxn modelId="{A3278721-6481-4B2D-ABBA-3173FC8539C9}" type="presParOf" srcId="{7AEB3A4F-2FAA-4B10-84AC-CA279A28AC82}" destId="{25421AA8-DD93-4EBF-8D50-77044F74397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83F7AD7-6E62-43F8-91D7-4D4F5063168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7BA91D1-C3CC-48CD-848A-B50DAC03F085}">
      <dgm:prSet/>
      <dgm:spPr/>
      <dgm:t>
        <a:bodyPr/>
        <a:lstStyle/>
        <a:p>
          <a:r>
            <a:rPr lang="en-US" b="1" i="0" dirty="0"/>
            <a:t>Plan deployment</a:t>
          </a:r>
          <a:endParaRPr lang="en-US" dirty="0"/>
        </a:p>
      </dgm:t>
    </dgm:pt>
    <dgm:pt modelId="{4E2ECCEA-6762-4031-8D2C-EE5233687EAC}" type="parTrans" cxnId="{FA151B6F-5464-45CC-9D72-856016B8B1DE}">
      <dgm:prSet/>
      <dgm:spPr/>
      <dgm:t>
        <a:bodyPr/>
        <a:lstStyle/>
        <a:p>
          <a:endParaRPr lang="en-US"/>
        </a:p>
      </dgm:t>
    </dgm:pt>
    <dgm:pt modelId="{3DF2CB55-66A3-4450-8E81-68891022137E}" type="sibTrans" cxnId="{FA151B6F-5464-45CC-9D72-856016B8B1DE}">
      <dgm:prSet/>
      <dgm:spPr/>
      <dgm:t>
        <a:bodyPr/>
        <a:lstStyle/>
        <a:p>
          <a:endParaRPr lang="en-US"/>
        </a:p>
      </dgm:t>
    </dgm:pt>
    <dgm:pt modelId="{5B7B29AD-69CD-48D8-B232-C28C56B43559}">
      <dgm:prSet/>
      <dgm:spPr/>
      <dgm:t>
        <a:bodyPr/>
        <a:lstStyle/>
        <a:p>
          <a:r>
            <a:rPr lang="en-US" b="1" i="0" dirty="0"/>
            <a:t>Plan monitoring and maintenance</a:t>
          </a:r>
          <a:endParaRPr lang="en-US" dirty="0"/>
        </a:p>
      </dgm:t>
    </dgm:pt>
    <dgm:pt modelId="{7977983A-B8CA-4499-9374-04A2ABEA82AB}" type="parTrans" cxnId="{04AFBD63-4C79-47BF-B7EC-325C1CD03A4D}">
      <dgm:prSet/>
      <dgm:spPr/>
    </dgm:pt>
    <dgm:pt modelId="{9B967052-0E04-49E3-9185-F57E2D6569C1}" type="sibTrans" cxnId="{04AFBD63-4C79-47BF-B7EC-325C1CD03A4D}">
      <dgm:prSet/>
      <dgm:spPr/>
    </dgm:pt>
    <dgm:pt modelId="{9EDD024F-5FCE-4E9C-BDD9-FE3ACFCB7953}">
      <dgm:prSet/>
      <dgm:spPr/>
      <dgm:t>
        <a:bodyPr/>
        <a:lstStyle/>
        <a:p>
          <a:r>
            <a:rPr lang="en-US" b="1" i="0"/>
            <a:t>Produce final report</a:t>
          </a:r>
          <a:endParaRPr lang="en-US" dirty="0"/>
        </a:p>
      </dgm:t>
    </dgm:pt>
    <dgm:pt modelId="{3E374BB9-6F76-457A-B660-9CB051F89001}" type="parTrans" cxnId="{A7509F7E-ED5D-4DE7-A584-3D7E1B547A88}">
      <dgm:prSet/>
      <dgm:spPr/>
    </dgm:pt>
    <dgm:pt modelId="{683D0152-77B9-4FC8-A46D-667F7DBDA707}" type="sibTrans" cxnId="{A7509F7E-ED5D-4DE7-A584-3D7E1B547A88}">
      <dgm:prSet/>
      <dgm:spPr/>
    </dgm:pt>
    <dgm:pt modelId="{2EEE5D27-B7CC-4AF3-A8E9-45EE2BE56E9D}">
      <dgm:prSet/>
      <dgm:spPr/>
      <dgm:t>
        <a:bodyPr/>
        <a:lstStyle/>
        <a:p>
          <a:r>
            <a:rPr lang="en-US" b="1" i="0" dirty="0"/>
            <a:t>Review project</a:t>
          </a:r>
          <a:endParaRPr lang="en-US" dirty="0"/>
        </a:p>
      </dgm:t>
    </dgm:pt>
    <dgm:pt modelId="{BFD7D36D-8DDB-4550-B0E6-C07DB11D6662}" type="parTrans" cxnId="{9BB057B5-2DCC-4291-83EE-B2B7219CDFB4}">
      <dgm:prSet/>
      <dgm:spPr/>
    </dgm:pt>
    <dgm:pt modelId="{1EAEEAD1-3BBB-4056-B196-941D3B6369B7}" type="sibTrans" cxnId="{9BB057B5-2DCC-4291-83EE-B2B7219CDFB4}">
      <dgm:prSet/>
      <dgm:spPr/>
    </dgm:pt>
    <dgm:pt modelId="{7AEB3A4F-2FAA-4B10-84AC-CA279A28AC82}" type="pres">
      <dgm:prSet presAssocID="{483F7AD7-6E62-43F8-91D7-4D4F50631685}" presName="linear" presStyleCnt="0">
        <dgm:presLayoutVars>
          <dgm:animLvl val="lvl"/>
          <dgm:resizeHandles val="exact"/>
        </dgm:presLayoutVars>
      </dgm:prSet>
      <dgm:spPr/>
    </dgm:pt>
    <dgm:pt modelId="{53DF2B09-4F94-41DA-9204-F22849DE5812}" type="pres">
      <dgm:prSet presAssocID="{A7BA91D1-C3CC-48CD-848A-B50DAC03F085}" presName="parentText" presStyleLbl="node1" presStyleIdx="0" presStyleCnt="4">
        <dgm:presLayoutVars>
          <dgm:chMax val="0"/>
          <dgm:bulletEnabled val="1"/>
        </dgm:presLayoutVars>
      </dgm:prSet>
      <dgm:spPr/>
    </dgm:pt>
    <dgm:pt modelId="{4DD2CACD-33C0-41D4-8DC6-62D853469944}" type="pres">
      <dgm:prSet presAssocID="{3DF2CB55-66A3-4450-8E81-68891022137E}" presName="spacer" presStyleCnt="0"/>
      <dgm:spPr/>
    </dgm:pt>
    <dgm:pt modelId="{6640A18B-1D2C-4117-A83B-C6905B48673F}" type="pres">
      <dgm:prSet presAssocID="{5B7B29AD-69CD-48D8-B232-C28C56B43559}" presName="parentText" presStyleLbl="node1" presStyleIdx="1" presStyleCnt="4">
        <dgm:presLayoutVars>
          <dgm:chMax val="0"/>
          <dgm:bulletEnabled val="1"/>
        </dgm:presLayoutVars>
      </dgm:prSet>
      <dgm:spPr/>
    </dgm:pt>
    <dgm:pt modelId="{5C05D84E-848C-4276-8CFC-EE4B3DB68468}" type="pres">
      <dgm:prSet presAssocID="{9B967052-0E04-49E3-9185-F57E2D6569C1}" presName="spacer" presStyleCnt="0"/>
      <dgm:spPr/>
    </dgm:pt>
    <dgm:pt modelId="{2CE80D1F-8C89-4944-9EF3-4D00EB691BB9}" type="pres">
      <dgm:prSet presAssocID="{9EDD024F-5FCE-4E9C-BDD9-FE3ACFCB7953}" presName="parentText" presStyleLbl="node1" presStyleIdx="2" presStyleCnt="4">
        <dgm:presLayoutVars>
          <dgm:chMax val="0"/>
          <dgm:bulletEnabled val="1"/>
        </dgm:presLayoutVars>
      </dgm:prSet>
      <dgm:spPr/>
    </dgm:pt>
    <dgm:pt modelId="{237CBAF8-2256-43BD-A8B6-99487E6C9517}" type="pres">
      <dgm:prSet presAssocID="{683D0152-77B9-4FC8-A46D-667F7DBDA707}" presName="spacer" presStyleCnt="0"/>
      <dgm:spPr/>
    </dgm:pt>
    <dgm:pt modelId="{76E06FE1-94D7-412F-A281-2C81C30FC326}" type="pres">
      <dgm:prSet presAssocID="{2EEE5D27-B7CC-4AF3-A8E9-45EE2BE56E9D}" presName="parentText" presStyleLbl="node1" presStyleIdx="3" presStyleCnt="4">
        <dgm:presLayoutVars>
          <dgm:chMax val="0"/>
          <dgm:bulletEnabled val="1"/>
        </dgm:presLayoutVars>
      </dgm:prSet>
      <dgm:spPr/>
    </dgm:pt>
  </dgm:ptLst>
  <dgm:cxnLst>
    <dgm:cxn modelId="{A120060C-4F73-4552-B36F-1245AE5548D3}" type="presOf" srcId="{483F7AD7-6E62-43F8-91D7-4D4F50631685}" destId="{7AEB3A4F-2FAA-4B10-84AC-CA279A28AC82}" srcOrd="0" destOrd="0" presId="urn:microsoft.com/office/officeart/2005/8/layout/vList2"/>
    <dgm:cxn modelId="{147BB52F-907E-4617-81E1-EBBFD6F6F98A}" type="presOf" srcId="{9EDD024F-5FCE-4E9C-BDD9-FE3ACFCB7953}" destId="{2CE80D1F-8C89-4944-9EF3-4D00EB691BB9}" srcOrd="0" destOrd="0" presId="urn:microsoft.com/office/officeart/2005/8/layout/vList2"/>
    <dgm:cxn modelId="{B2A0DE5F-BD16-4102-AFD6-A721929DF79F}" type="presOf" srcId="{2EEE5D27-B7CC-4AF3-A8E9-45EE2BE56E9D}" destId="{76E06FE1-94D7-412F-A281-2C81C30FC326}" srcOrd="0" destOrd="0" presId="urn:microsoft.com/office/officeart/2005/8/layout/vList2"/>
    <dgm:cxn modelId="{04AFBD63-4C79-47BF-B7EC-325C1CD03A4D}" srcId="{483F7AD7-6E62-43F8-91D7-4D4F50631685}" destId="{5B7B29AD-69CD-48D8-B232-C28C56B43559}" srcOrd="1" destOrd="0" parTransId="{7977983A-B8CA-4499-9374-04A2ABEA82AB}" sibTransId="{9B967052-0E04-49E3-9185-F57E2D6569C1}"/>
    <dgm:cxn modelId="{6B458846-8D6F-4B01-9C77-F8ECF5020B51}" type="presOf" srcId="{A7BA91D1-C3CC-48CD-848A-B50DAC03F085}" destId="{53DF2B09-4F94-41DA-9204-F22849DE5812}" srcOrd="0" destOrd="0" presId="urn:microsoft.com/office/officeart/2005/8/layout/vList2"/>
    <dgm:cxn modelId="{FA151B6F-5464-45CC-9D72-856016B8B1DE}" srcId="{483F7AD7-6E62-43F8-91D7-4D4F50631685}" destId="{A7BA91D1-C3CC-48CD-848A-B50DAC03F085}" srcOrd="0" destOrd="0" parTransId="{4E2ECCEA-6762-4031-8D2C-EE5233687EAC}" sibTransId="{3DF2CB55-66A3-4450-8E81-68891022137E}"/>
    <dgm:cxn modelId="{A7509F7E-ED5D-4DE7-A584-3D7E1B547A88}" srcId="{483F7AD7-6E62-43F8-91D7-4D4F50631685}" destId="{9EDD024F-5FCE-4E9C-BDD9-FE3ACFCB7953}" srcOrd="2" destOrd="0" parTransId="{3E374BB9-6F76-457A-B660-9CB051F89001}" sibTransId="{683D0152-77B9-4FC8-A46D-667F7DBDA707}"/>
    <dgm:cxn modelId="{9BB057B5-2DCC-4291-83EE-B2B7219CDFB4}" srcId="{483F7AD7-6E62-43F8-91D7-4D4F50631685}" destId="{2EEE5D27-B7CC-4AF3-A8E9-45EE2BE56E9D}" srcOrd="3" destOrd="0" parTransId="{BFD7D36D-8DDB-4550-B0E6-C07DB11D6662}" sibTransId="{1EAEEAD1-3BBB-4056-B196-941D3B6369B7}"/>
    <dgm:cxn modelId="{0828C1D4-87CA-44A7-A3E8-791D9D596C12}" type="presOf" srcId="{5B7B29AD-69CD-48D8-B232-C28C56B43559}" destId="{6640A18B-1D2C-4117-A83B-C6905B48673F}" srcOrd="0" destOrd="0" presId="urn:microsoft.com/office/officeart/2005/8/layout/vList2"/>
    <dgm:cxn modelId="{A630E8B2-F37D-4428-AF7E-64129401E361}" type="presParOf" srcId="{7AEB3A4F-2FAA-4B10-84AC-CA279A28AC82}" destId="{53DF2B09-4F94-41DA-9204-F22849DE5812}" srcOrd="0" destOrd="0" presId="urn:microsoft.com/office/officeart/2005/8/layout/vList2"/>
    <dgm:cxn modelId="{01AD8209-150C-41DE-89B2-2866368674A7}" type="presParOf" srcId="{7AEB3A4F-2FAA-4B10-84AC-CA279A28AC82}" destId="{4DD2CACD-33C0-41D4-8DC6-62D853469944}" srcOrd="1" destOrd="0" presId="urn:microsoft.com/office/officeart/2005/8/layout/vList2"/>
    <dgm:cxn modelId="{3E8437EE-6532-4216-9230-34E550A136EC}" type="presParOf" srcId="{7AEB3A4F-2FAA-4B10-84AC-CA279A28AC82}" destId="{6640A18B-1D2C-4117-A83B-C6905B48673F}" srcOrd="2" destOrd="0" presId="urn:microsoft.com/office/officeart/2005/8/layout/vList2"/>
    <dgm:cxn modelId="{067CA135-B032-4016-822A-024C76A24277}" type="presParOf" srcId="{7AEB3A4F-2FAA-4B10-84AC-CA279A28AC82}" destId="{5C05D84E-848C-4276-8CFC-EE4B3DB68468}" srcOrd="3" destOrd="0" presId="urn:microsoft.com/office/officeart/2005/8/layout/vList2"/>
    <dgm:cxn modelId="{E19794A2-8F6D-4D98-AD56-1F44AB7FC3AB}" type="presParOf" srcId="{7AEB3A4F-2FAA-4B10-84AC-CA279A28AC82}" destId="{2CE80D1F-8C89-4944-9EF3-4D00EB691BB9}" srcOrd="4" destOrd="0" presId="urn:microsoft.com/office/officeart/2005/8/layout/vList2"/>
    <dgm:cxn modelId="{7695974C-81A1-4642-975C-A67F3AC8696B}" type="presParOf" srcId="{7AEB3A4F-2FAA-4B10-84AC-CA279A28AC82}" destId="{237CBAF8-2256-43BD-A8B6-99487E6C9517}" srcOrd="5" destOrd="0" presId="urn:microsoft.com/office/officeart/2005/8/layout/vList2"/>
    <dgm:cxn modelId="{BAAF8F8F-30A0-40F7-8C6A-7993D0D0509A}" type="presParOf" srcId="{7AEB3A4F-2FAA-4B10-84AC-CA279A28AC82}" destId="{76E06FE1-94D7-412F-A281-2C81C30FC32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923C9B-1C20-4FF6-A614-E86610D02A7A}" type="doc">
      <dgm:prSet loTypeId="urn:microsoft.com/office/officeart/2005/8/layout/hProcess11" loCatId="process" qsTypeId="urn:microsoft.com/office/officeart/2005/8/quickstyle/simple5" qsCatId="simple" csTypeId="urn:microsoft.com/office/officeart/2005/8/colors/accent1_2" csCatId="accent1" phldr="1"/>
      <dgm:spPr/>
    </dgm:pt>
    <dgm:pt modelId="{F9C154EF-D7AE-47BA-B909-A0B5CBCC0F83}">
      <dgm:prSet phldrT="[Text]"/>
      <dgm:spPr/>
      <dgm:t>
        <a:bodyPr/>
        <a:lstStyle/>
        <a:p>
          <a:r>
            <a:rPr lang="en-US" dirty="0"/>
            <a:t>Data Science and Data Analytics Process: An Overview</a:t>
          </a:r>
        </a:p>
      </dgm:t>
    </dgm:pt>
    <dgm:pt modelId="{DA887510-48E6-496E-A499-D717389B9F05}" type="parTrans" cxnId="{5481E6D0-E76A-433E-846A-F049044F315E}">
      <dgm:prSet/>
      <dgm:spPr/>
      <dgm:t>
        <a:bodyPr/>
        <a:lstStyle/>
        <a:p>
          <a:endParaRPr lang="en-US"/>
        </a:p>
      </dgm:t>
    </dgm:pt>
    <dgm:pt modelId="{4076AE3F-2237-4138-AAF7-4ABD487E9F13}" type="sibTrans" cxnId="{5481E6D0-E76A-433E-846A-F049044F315E}">
      <dgm:prSet/>
      <dgm:spPr/>
      <dgm:t>
        <a:bodyPr/>
        <a:lstStyle/>
        <a:p>
          <a:endParaRPr lang="en-US"/>
        </a:p>
      </dgm:t>
    </dgm:pt>
    <dgm:pt modelId="{AB6CB071-32EC-4C63-B5A7-ECAF088D1BEE}">
      <dgm:prSet phldrT="[Text]"/>
      <dgm:spPr/>
      <dgm:t>
        <a:bodyPr/>
        <a:lstStyle/>
        <a:p>
          <a:r>
            <a:rPr lang="en-US" dirty="0"/>
            <a:t>Data Engineering: An Overview</a:t>
          </a:r>
        </a:p>
      </dgm:t>
    </dgm:pt>
    <dgm:pt modelId="{E65803B2-10E8-42F1-99C7-C91B07E9588B}" type="parTrans" cxnId="{9C44C39C-15E9-4E77-9D31-271673810E89}">
      <dgm:prSet/>
      <dgm:spPr/>
      <dgm:t>
        <a:bodyPr/>
        <a:lstStyle/>
        <a:p>
          <a:endParaRPr lang="en-US"/>
        </a:p>
      </dgm:t>
    </dgm:pt>
    <dgm:pt modelId="{B47DBF9B-9C07-45B1-B6A7-17265B1B97C1}" type="sibTrans" cxnId="{9C44C39C-15E9-4E77-9D31-271673810E89}">
      <dgm:prSet/>
      <dgm:spPr/>
      <dgm:t>
        <a:bodyPr/>
        <a:lstStyle/>
        <a:p>
          <a:endParaRPr lang="en-US"/>
        </a:p>
      </dgm:t>
    </dgm:pt>
    <dgm:pt modelId="{A4C0F58A-F474-4DF2-8934-9D7379661E6C}" type="pres">
      <dgm:prSet presAssocID="{85923C9B-1C20-4FF6-A614-E86610D02A7A}" presName="Name0" presStyleCnt="0">
        <dgm:presLayoutVars>
          <dgm:dir/>
          <dgm:resizeHandles val="exact"/>
        </dgm:presLayoutVars>
      </dgm:prSet>
      <dgm:spPr/>
    </dgm:pt>
    <dgm:pt modelId="{48979C4B-1009-4AC0-B4B0-D257D5B3B5D1}" type="pres">
      <dgm:prSet presAssocID="{85923C9B-1C20-4FF6-A614-E86610D02A7A}" presName="arrow" presStyleLbl="bgShp" presStyleIdx="0" presStyleCnt="1"/>
      <dgm:spPr/>
    </dgm:pt>
    <dgm:pt modelId="{9AC7CA9C-CD2A-42AF-9767-1095CE96F0A7}" type="pres">
      <dgm:prSet presAssocID="{85923C9B-1C20-4FF6-A614-E86610D02A7A}" presName="points" presStyleCnt="0"/>
      <dgm:spPr/>
    </dgm:pt>
    <dgm:pt modelId="{0884FB06-1EF6-4C93-8976-F9B850FD9C0D}" type="pres">
      <dgm:prSet presAssocID="{F9C154EF-D7AE-47BA-B909-A0B5CBCC0F83}" presName="compositeA" presStyleCnt="0"/>
      <dgm:spPr/>
    </dgm:pt>
    <dgm:pt modelId="{F5CCD818-7896-41C7-9410-8171C8A3AFD6}" type="pres">
      <dgm:prSet presAssocID="{F9C154EF-D7AE-47BA-B909-A0B5CBCC0F83}" presName="textA" presStyleLbl="revTx" presStyleIdx="0" presStyleCnt="2">
        <dgm:presLayoutVars>
          <dgm:bulletEnabled val="1"/>
        </dgm:presLayoutVars>
      </dgm:prSet>
      <dgm:spPr/>
    </dgm:pt>
    <dgm:pt modelId="{DAFB4DC8-FFAD-4C1F-B7F2-7DDB11EA62E0}" type="pres">
      <dgm:prSet presAssocID="{F9C154EF-D7AE-47BA-B909-A0B5CBCC0F83}" presName="circleA" presStyleLbl="node1" presStyleIdx="0" presStyleCnt="2"/>
      <dgm:spPr/>
    </dgm:pt>
    <dgm:pt modelId="{8A2EB0CE-239F-41DE-BEAC-133B6D3C03FE}" type="pres">
      <dgm:prSet presAssocID="{F9C154EF-D7AE-47BA-B909-A0B5CBCC0F83}" presName="spaceA" presStyleCnt="0"/>
      <dgm:spPr/>
    </dgm:pt>
    <dgm:pt modelId="{FFD88B5B-9486-4B49-9452-F27F66F9ED93}" type="pres">
      <dgm:prSet presAssocID="{4076AE3F-2237-4138-AAF7-4ABD487E9F13}" presName="space" presStyleCnt="0"/>
      <dgm:spPr/>
    </dgm:pt>
    <dgm:pt modelId="{9F736BC2-6294-4994-B469-3C3C8CEEA487}" type="pres">
      <dgm:prSet presAssocID="{AB6CB071-32EC-4C63-B5A7-ECAF088D1BEE}" presName="compositeB" presStyleCnt="0"/>
      <dgm:spPr/>
    </dgm:pt>
    <dgm:pt modelId="{334E9ED6-7AC4-44C6-A18E-EE6F06BF8356}" type="pres">
      <dgm:prSet presAssocID="{AB6CB071-32EC-4C63-B5A7-ECAF088D1BEE}" presName="textB" presStyleLbl="revTx" presStyleIdx="1" presStyleCnt="2">
        <dgm:presLayoutVars>
          <dgm:bulletEnabled val="1"/>
        </dgm:presLayoutVars>
      </dgm:prSet>
      <dgm:spPr/>
    </dgm:pt>
    <dgm:pt modelId="{7977D563-4855-41B6-AF5E-C71A21D19FFC}" type="pres">
      <dgm:prSet presAssocID="{AB6CB071-32EC-4C63-B5A7-ECAF088D1BEE}" presName="circleB" presStyleLbl="node1" presStyleIdx="1" presStyleCnt="2"/>
      <dgm:spPr/>
    </dgm:pt>
    <dgm:pt modelId="{169ACCE3-5477-4718-A307-698184F6D2B2}" type="pres">
      <dgm:prSet presAssocID="{AB6CB071-32EC-4C63-B5A7-ECAF088D1BEE}" presName="spaceB" presStyleCnt="0"/>
      <dgm:spPr/>
    </dgm:pt>
  </dgm:ptLst>
  <dgm:cxnLst>
    <dgm:cxn modelId="{09B5E643-11B4-4775-9B74-55B02522B197}" type="presOf" srcId="{F9C154EF-D7AE-47BA-B909-A0B5CBCC0F83}" destId="{F5CCD818-7896-41C7-9410-8171C8A3AFD6}" srcOrd="0" destOrd="0" presId="urn:microsoft.com/office/officeart/2005/8/layout/hProcess11"/>
    <dgm:cxn modelId="{5E8F297A-2696-4823-B93D-528EC1BE6972}" type="presOf" srcId="{AB6CB071-32EC-4C63-B5A7-ECAF088D1BEE}" destId="{334E9ED6-7AC4-44C6-A18E-EE6F06BF8356}" srcOrd="0" destOrd="0" presId="urn:microsoft.com/office/officeart/2005/8/layout/hProcess11"/>
    <dgm:cxn modelId="{9C44C39C-15E9-4E77-9D31-271673810E89}" srcId="{85923C9B-1C20-4FF6-A614-E86610D02A7A}" destId="{AB6CB071-32EC-4C63-B5A7-ECAF088D1BEE}" srcOrd="1" destOrd="0" parTransId="{E65803B2-10E8-42F1-99C7-C91B07E9588B}" sibTransId="{B47DBF9B-9C07-45B1-B6A7-17265B1B97C1}"/>
    <dgm:cxn modelId="{77AC22CC-C644-49A7-A196-7180ED3F0BF1}" type="presOf" srcId="{85923C9B-1C20-4FF6-A614-E86610D02A7A}" destId="{A4C0F58A-F474-4DF2-8934-9D7379661E6C}" srcOrd="0" destOrd="0" presId="urn:microsoft.com/office/officeart/2005/8/layout/hProcess11"/>
    <dgm:cxn modelId="{5481E6D0-E76A-433E-846A-F049044F315E}" srcId="{85923C9B-1C20-4FF6-A614-E86610D02A7A}" destId="{F9C154EF-D7AE-47BA-B909-A0B5CBCC0F83}" srcOrd="0" destOrd="0" parTransId="{DA887510-48E6-496E-A499-D717389B9F05}" sibTransId="{4076AE3F-2237-4138-AAF7-4ABD487E9F13}"/>
    <dgm:cxn modelId="{B78A0EF5-7BDA-40B8-8FCC-0A73A88F92BE}" type="presParOf" srcId="{A4C0F58A-F474-4DF2-8934-9D7379661E6C}" destId="{48979C4B-1009-4AC0-B4B0-D257D5B3B5D1}" srcOrd="0" destOrd="0" presId="urn:microsoft.com/office/officeart/2005/8/layout/hProcess11"/>
    <dgm:cxn modelId="{61745EC1-C5B8-4D1B-A2D0-1C8708D058D3}" type="presParOf" srcId="{A4C0F58A-F474-4DF2-8934-9D7379661E6C}" destId="{9AC7CA9C-CD2A-42AF-9767-1095CE96F0A7}" srcOrd="1" destOrd="0" presId="urn:microsoft.com/office/officeart/2005/8/layout/hProcess11"/>
    <dgm:cxn modelId="{64402C79-CACC-4DAD-8E1C-ACEFAC648257}" type="presParOf" srcId="{9AC7CA9C-CD2A-42AF-9767-1095CE96F0A7}" destId="{0884FB06-1EF6-4C93-8976-F9B850FD9C0D}" srcOrd="0" destOrd="0" presId="urn:microsoft.com/office/officeart/2005/8/layout/hProcess11"/>
    <dgm:cxn modelId="{6F25EBB3-E3F1-42BD-9C20-9703DBBD9CCC}" type="presParOf" srcId="{0884FB06-1EF6-4C93-8976-F9B850FD9C0D}" destId="{F5CCD818-7896-41C7-9410-8171C8A3AFD6}" srcOrd="0" destOrd="0" presId="urn:microsoft.com/office/officeart/2005/8/layout/hProcess11"/>
    <dgm:cxn modelId="{EA630B6A-901F-4107-A02C-E5703C5C76AD}" type="presParOf" srcId="{0884FB06-1EF6-4C93-8976-F9B850FD9C0D}" destId="{DAFB4DC8-FFAD-4C1F-B7F2-7DDB11EA62E0}" srcOrd="1" destOrd="0" presId="urn:microsoft.com/office/officeart/2005/8/layout/hProcess11"/>
    <dgm:cxn modelId="{BDBD5356-49F8-45B3-9E12-BC8902946A51}" type="presParOf" srcId="{0884FB06-1EF6-4C93-8976-F9B850FD9C0D}" destId="{8A2EB0CE-239F-41DE-BEAC-133B6D3C03FE}" srcOrd="2" destOrd="0" presId="urn:microsoft.com/office/officeart/2005/8/layout/hProcess11"/>
    <dgm:cxn modelId="{3DA36A55-18D9-4341-841F-B49D69E7074B}" type="presParOf" srcId="{9AC7CA9C-CD2A-42AF-9767-1095CE96F0A7}" destId="{FFD88B5B-9486-4B49-9452-F27F66F9ED93}" srcOrd="1" destOrd="0" presId="urn:microsoft.com/office/officeart/2005/8/layout/hProcess11"/>
    <dgm:cxn modelId="{351D8E25-8C35-4281-A4C0-F981114F1B1B}" type="presParOf" srcId="{9AC7CA9C-CD2A-42AF-9767-1095CE96F0A7}" destId="{9F736BC2-6294-4994-B469-3C3C8CEEA487}" srcOrd="2" destOrd="0" presId="urn:microsoft.com/office/officeart/2005/8/layout/hProcess11"/>
    <dgm:cxn modelId="{1DA9D4DF-C00E-407B-A2D9-AE83E7AD4EF5}" type="presParOf" srcId="{9F736BC2-6294-4994-B469-3C3C8CEEA487}" destId="{334E9ED6-7AC4-44C6-A18E-EE6F06BF8356}" srcOrd="0" destOrd="0" presId="urn:microsoft.com/office/officeart/2005/8/layout/hProcess11"/>
    <dgm:cxn modelId="{0B8D3684-C6A5-4886-82B6-D164FF5C0519}" type="presParOf" srcId="{9F736BC2-6294-4994-B469-3C3C8CEEA487}" destId="{7977D563-4855-41B6-AF5E-C71A21D19FFC}" srcOrd="1" destOrd="0" presId="urn:microsoft.com/office/officeart/2005/8/layout/hProcess11"/>
    <dgm:cxn modelId="{428F1D3A-F31E-4E0A-B97C-46007F3A405B}" type="presParOf" srcId="{9F736BC2-6294-4994-B469-3C3C8CEEA487}" destId="{169ACCE3-5477-4718-A307-698184F6D2B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CB43FB-7C43-4CAC-8A1C-ABAE1B094112}">
      <dsp:nvSpPr>
        <dsp:cNvPr id="0" name=""/>
        <dsp:cNvSpPr/>
      </dsp:nvSpPr>
      <dsp:spPr>
        <a:xfrm>
          <a:off x="0" y="1128236"/>
          <a:ext cx="10058399" cy="150431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D2270E-1947-4178-A3CD-3D91FD26D350}">
      <dsp:nvSpPr>
        <dsp:cNvPr id="0" name=""/>
        <dsp:cNvSpPr/>
      </dsp:nvSpPr>
      <dsp:spPr>
        <a:xfrm>
          <a:off x="4420" y="0"/>
          <a:ext cx="2917328" cy="1504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n-US" sz="2200" kern="1200" dirty="0"/>
            <a:t>Data Science and Data Analytics Process: An Overview</a:t>
          </a:r>
        </a:p>
      </dsp:txBody>
      <dsp:txXfrm>
        <a:off x="4420" y="0"/>
        <a:ext cx="2917328" cy="1504315"/>
      </dsp:txXfrm>
    </dsp:sp>
    <dsp:sp modelId="{CD1CC88C-88F0-4739-98CD-80B48AEAECAF}">
      <dsp:nvSpPr>
        <dsp:cNvPr id="0" name=""/>
        <dsp:cNvSpPr/>
      </dsp:nvSpPr>
      <dsp:spPr>
        <a:xfrm>
          <a:off x="1275045" y="1692354"/>
          <a:ext cx="376078" cy="3760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610C1D-5024-4C19-B3F1-C31981D0AA03}">
      <dsp:nvSpPr>
        <dsp:cNvPr id="0" name=""/>
        <dsp:cNvSpPr/>
      </dsp:nvSpPr>
      <dsp:spPr>
        <a:xfrm>
          <a:off x="3067615" y="2256472"/>
          <a:ext cx="2917328" cy="1504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US" sz="2200" kern="1200" dirty="0"/>
            <a:t>Data Engineering: An Overview</a:t>
          </a:r>
        </a:p>
      </dsp:txBody>
      <dsp:txXfrm>
        <a:off x="3067615" y="2256472"/>
        <a:ext cx="2917328" cy="1504315"/>
      </dsp:txXfrm>
    </dsp:sp>
    <dsp:sp modelId="{B97878B9-8562-4ABC-BF2D-CB798AB1165C}">
      <dsp:nvSpPr>
        <dsp:cNvPr id="0" name=""/>
        <dsp:cNvSpPr/>
      </dsp:nvSpPr>
      <dsp:spPr>
        <a:xfrm>
          <a:off x="4338240" y="1692354"/>
          <a:ext cx="376078" cy="3760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39866-AC02-4306-88A6-5BAA76BA43F1}">
      <dsp:nvSpPr>
        <dsp:cNvPr id="0" name=""/>
        <dsp:cNvSpPr/>
      </dsp:nvSpPr>
      <dsp:spPr>
        <a:xfrm>
          <a:off x="6130810" y="0"/>
          <a:ext cx="2917328" cy="1504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n-US" sz="2200" kern="1200" dirty="0"/>
            <a:t>Data Engineering: A Practice</a:t>
          </a:r>
        </a:p>
      </dsp:txBody>
      <dsp:txXfrm>
        <a:off x="6130810" y="0"/>
        <a:ext cx="2917328" cy="1504315"/>
      </dsp:txXfrm>
    </dsp:sp>
    <dsp:sp modelId="{0365B7CA-17A6-4E05-B391-F88283682036}">
      <dsp:nvSpPr>
        <dsp:cNvPr id="0" name=""/>
        <dsp:cNvSpPr/>
      </dsp:nvSpPr>
      <dsp:spPr>
        <a:xfrm>
          <a:off x="7401435" y="1692354"/>
          <a:ext cx="376078" cy="3760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522F2-8DC3-499D-9778-DCF90FD142A1}">
      <dsp:nvSpPr>
        <dsp:cNvPr id="0" name=""/>
        <dsp:cNvSpPr/>
      </dsp:nvSpPr>
      <dsp:spPr>
        <a:xfrm>
          <a:off x="0" y="2938"/>
          <a:ext cx="10058399" cy="6258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E4FD21-EDB7-4A93-A9E6-03ACBC6FFFA5}">
      <dsp:nvSpPr>
        <dsp:cNvPr id="0" name=""/>
        <dsp:cNvSpPr/>
      </dsp:nvSpPr>
      <dsp:spPr>
        <a:xfrm>
          <a:off x="189315" y="143751"/>
          <a:ext cx="344209" cy="3442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CAC86A-7B19-45EC-854E-0D3AE66F29B5}">
      <dsp:nvSpPr>
        <dsp:cNvPr id="0" name=""/>
        <dsp:cNvSpPr/>
      </dsp:nvSpPr>
      <dsp:spPr>
        <a:xfrm>
          <a:off x="722840" y="2938"/>
          <a:ext cx="9335559" cy="62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34" tIns="66234" rIns="66234" bIns="66234" numCol="1" spcCol="1270" anchor="ctr" anchorCtr="0">
          <a:noAutofit/>
        </a:bodyPr>
        <a:lstStyle/>
        <a:p>
          <a:pPr marL="0" lvl="0" indent="0" algn="l" defTabSz="622300">
            <a:lnSpc>
              <a:spcPct val="100000"/>
            </a:lnSpc>
            <a:spcBef>
              <a:spcPct val="0"/>
            </a:spcBef>
            <a:spcAft>
              <a:spcPct val="35000"/>
            </a:spcAft>
            <a:buNone/>
          </a:pPr>
          <a:r>
            <a:rPr lang="en-US" sz="1400" kern="1200"/>
            <a:t>Data engineers deliver the </a:t>
          </a:r>
          <a:r>
            <a:rPr lang="en-US" sz="1400" b="1" kern="1200"/>
            <a:t>correct data</a:t>
          </a:r>
          <a:r>
            <a:rPr lang="en-US" sz="1400" kern="1200"/>
            <a:t> in the </a:t>
          </a:r>
          <a:r>
            <a:rPr lang="en-US" sz="1400" b="1" kern="1200"/>
            <a:t>right form </a:t>
          </a:r>
          <a:r>
            <a:rPr lang="en-US" sz="1400" kern="1200"/>
            <a:t>to the </a:t>
          </a:r>
          <a:r>
            <a:rPr lang="en-US" sz="1400" b="1" kern="1200"/>
            <a:t>right people </a:t>
          </a:r>
          <a:r>
            <a:rPr lang="en-US" sz="1400" kern="1200"/>
            <a:t>as </a:t>
          </a:r>
          <a:r>
            <a:rPr lang="en-US" sz="1400" b="1" kern="1200"/>
            <a:t>efficiently </a:t>
          </a:r>
          <a:r>
            <a:rPr lang="en-US" sz="1400" kern="1200"/>
            <a:t>as possible.</a:t>
          </a:r>
        </a:p>
      </dsp:txBody>
      <dsp:txXfrm>
        <a:off x="722840" y="2938"/>
        <a:ext cx="9335559" cy="625835"/>
      </dsp:txXfrm>
    </dsp:sp>
    <dsp:sp modelId="{4EE15890-DB70-40A6-BB41-24CEFFB623DE}">
      <dsp:nvSpPr>
        <dsp:cNvPr id="0" name=""/>
        <dsp:cNvSpPr/>
      </dsp:nvSpPr>
      <dsp:spPr>
        <a:xfrm>
          <a:off x="0" y="785232"/>
          <a:ext cx="10058399" cy="6258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535D4-3775-466D-A3C2-F3648339219F}">
      <dsp:nvSpPr>
        <dsp:cNvPr id="0" name=""/>
        <dsp:cNvSpPr/>
      </dsp:nvSpPr>
      <dsp:spPr>
        <a:xfrm>
          <a:off x="189315" y="926045"/>
          <a:ext cx="344209" cy="3442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F7789F-94AC-4BDF-882D-771F6C806771}">
      <dsp:nvSpPr>
        <dsp:cNvPr id="0" name=""/>
        <dsp:cNvSpPr/>
      </dsp:nvSpPr>
      <dsp:spPr>
        <a:xfrm>
          <a:off x="722840" y="785232"/>
          <a:ext cx="9335559" cy="62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34" tIns="66234" rIns="66234" bIns="66234" numCol="1" spcCol="1270" anchor="ctr" anchorCtr="0">
          <a:noAutofit/>
        </a:bodyPr>
        <a:lstStyle/>
        <a:p>
          <a:pPr marL="0" lvl="0" indent="0" algn="l" defTabSz="622300">
            <a:lnSpc>
              <a:spcPct val="100000"/>
            </a:lnSpc>
            <a:spcBef>
              <a:spcPct val="0"/>
            </a:spcBef>
            <a:spcAft>
              <a:spcPct val="35000"/>
            </a:spcAft>
            <a:buNone/>
          </a:pPr>
          <a:r>
            <a:rPr lang="en-US" sz="1400" kern="1200" dirty="0"/>
            <a:t>Data engineers primarily focus on the following areas:</a:t>
          </a:r>
        </a:p>
      </dsp:txBody>
      <dsp:txXfrm>
        <a:off x="722840" y="785232"/>
        <a:ext cx="9335559" cy="625835"/>
      </dsp:txXfrm>
    </dsp:sp>
    <dsp:sp modelId="{9B053183-D51E-474D-A48B-C824AF104D52}">
      <dsp:nvSpPr>
        <dsp:cNvPr id="0" name=""/>
        <dsp:cNvSpPr/>
      </dsp:nvSpPr>
      <dsp:spPr>
        <a:xfrm>
          <a:off x="0" y="1567527"/>
          <a:ext cx="10058399" cy="6258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0EA7FC-987A-4383-A153-47DC3DCF52D6}">
      <dsp:nvSpPr>
        <dsp:cNvPr id="0" name=""/>
        <dsp:cNvSpPr/>
      </dsp:nvSpPr>
      <dsp:spPr>
        <a:xfrm>
          <a:off x="189315" y="1708340"/>
          <a:ext cx="344209" cy="3442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402861-770A-44C6-A13F-EBB71E0D4A12}">
      <dsp:nvSpPr>
        <dsp:cNvPr id="0" name=""/>
        <dsp:cNvSpPr/>
      </dsp:nvSpPr>
      <dsp:spPr>
        <a:xfrm>
          <a:off x="722840" y="1567527"/>
          <a:ext cx="9335559" cy="62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34" tIns="66234" rIns="66234" bIns="66234" numCol="1" spcCol="1270" anchor="ctr" anchorCtr="0">
          <a:noAutofit/>
        </a:bodyPr>
        <a:lstStyle/>
        <a:p>
          <a:pPr marL="0" lvl="0" indent="0" algn="l" defTabSz="622300">
            <a:lnSpc>
              <a:spcPct val="100000"/>
            </a:lnSpc>
            <a:spcBef>
              <a:spcPct val="0"/>
            </a:spcBef>
            <a:spcAft>
              <a:spcPct val="35000"/>
            </a:spcAft>
            <a:buNone/>
          </a:pPr>
          <a:r>
            <a:rPr lang="en-US" sz="1400" kern="1200" dirty="0"/>
            <a:t>Build and maintain the organization’s data pipeline systems.</a:t>
          </a:r>
        </a:p>
      </dsp:txBody>
      <dsp:txXfrm>
        <a:off x="722840" y="1567527"/>
        <a:ext cx="9335559" cy="625835"/>
      </dsp:txXfrm>
    </dsp:sp>
    <dsp:sp modelId="{9927D0B8-3504-4718-8D06-701CB9F84670}">
      <dsp:nvSpPr>
        <dsp:cNvPr id="0" name=""/>
        <dsp:cNvSpPr/>
      </dsp:nvSpPr>
      <dsp:spPr>
        <a:xfrm>
          <a:off x="0" y="2349822"/>
          <a:ext cx="10058399" cy="6258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606A4-2F5B-4BE0-B0D4-EFF817A636AC}">
      <dsp:nvSpPr>
        <dsp:cNvPr id="0" name=""/>
        <dsp:cNvSpPr/>
      </dsp:nvSpPr>
      <dsp:spPr>
        <a:xfrm>
          <a:off x="189315" y="2490635"/>
          <a:ext cx="344209" cy="3442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FC5DC4-F176-4900-9686-BB76A66051C5}">
      <dsp:nvSpPr>
        <dsp:cNvPr id="0" name=""/>
        <dsp:cNvSpPr/>
      </dsp:nvSpPr>
      <dsp:spPr>
        <a:xfrm>
          <a:off x="722840" y="2349822"/>
          <a:ext cx="9335559" cy="62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34" tIns="66234" rIns="66234" bIns="66234" numCol="1" spcCol="1270" anchor="ctr" anchorCtr="0">
          <a:noAutofit/>
        </a:bodyPr>
        <a:lstStyle/>
        <a:p>
          <a:pPr marL="0" lvl="0" indent="0" algn="l" defTabSz="622300">
            <a:lnSpc>
              <a:spcPct val="100000"/>
            </a:lnSpc>
            <a:spcBef>
              <a:spcPct val="0"/>
            </a:spcBef>
            <a:spcAft>
              <a:spcPct val="35000"/>
            </a:spcAft>
            <a:buNone/>
          </a:pPr>
          <a:r>
            <a:rPr lang="en-US" sz="1400" kern="1200" dirty="0"/>
            <a:t>Clean and wrangle data into a usable state.</a:t>
          </a:r>
        </a:p>
      </dsp:txBody>
      <dsp:txXfrm>
        <a:off x="722840" y="2349822"/>
        <a:ext cx="9335559" cy="625835"/>
      </dsp:txXfrm>
    </dsp:sp>
    <dsp:sp modelId="{039FCBCB-BB6F-4DCA-8509-3F6686E7E00E}">
      <dsp:nvSpPr>
        <dsp:cNvPr id="0" name=""/>
        <dsp:cNvSpPr/>
      </dsp:nvSpPr>
      <dsp:spPr>
        <a:xfrm>
          <a:off x="0" y="3132117"/>
          <a:ext cx="10058399" cy="6258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ED6E6B-2F6D-44BB-B1F2-1D003378ED73}">
      <dsp:nvSpPr>
        <dsp:cNvPr id="0" name=""/>
        <dsp:cNvSpPr/>
      </dsp:nvSpPr>
      <dsp:spPr>
        <a:xfrm>
          <a:off x="189315" y="3272930"/>
          <a:ext cx="344209" cy="3442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CA8C93-14C0-44A7-AE19-9C1DA8ED9802}">
      <dsp:nvSpPr>
        <dsp:cNvPr id="0" name=""/>
        <dsp:cNvSpPr/>
      </dsp:nvSpPr>
      <dsp:spPr>
        <a:xfrm>
          <a:off x="722840" y="3132117"/>
          <a:ext cx="9335559" cy="62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34" tIns="66234" rIns="66234" bIns="66234" numCol="1" spcCol="1270" anchor="ctr" anchorCtr="0">
          <a:noAutofit/>
        </a:bodyPr>
        <a:lstStyle/>
        <a:p>
          <a:pPr marL="0" lvl="0" indent="0" algn="l" defTabSz="622300">
            <a:lnSpc>
              <a:spcPct val="100000"/>
            </a:lnSpc>
            <a:spcBef>
              <a:spcPct val="0"/>
            </a:spcBef>
            <a:spcAft>
              <a:spcPct val="35000"/>
            </a:spcAft>
            <a:buNone/>
          </a:pPr>
          <a:r>
            <a:rPr lang="en-US" sz="1400" kern="1200" dirty="0"/>
            <a:t>ETL: Extract &gt; Transform &gt; Load</a:t>
          </a:r>
        </a:p>
        <a:p>
          <a:pPr marL="0" lvl="0" indent="0" algn="l" defTabSz="622300">
            <a:lnSpc>
              <a:spcPct val="100000"/>
            </a:lnSpc>
            <a:spcBef>
              <a:spcPct val="0"/>
            </a:spcBef>
            <a:spcAft>
              <a:spcPct val="35000"/>
            </a:spcAft>
            <a:buNone/>
          </a:pPr>
          <a:r>
            <a:rPr lang="en-US" sz="1400" kern="1200" dirty="0"/>
            <a:t>ELT: Extract &gt; Load &gt; Transform</a:t>
          </a:r>
        </a:p>
      </dsp:txBody>
      <dsp:txXfrm>
        <a:off x="722840" y="3132117"/>
        <a:ext cx="9335559" cy="6258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6DFBC-04B1-4D37-8A85-3697777B3BD8}">
      <dsp:nvSpPr>
        <dsp:cNvPr id="0" name=""/>
        <dsp:cNvSpPr/>
      </dsp:nvSpPr>
      <dsp:spPr>
        <a:xfrm>
          <a:off x="0" y="120178"/>
          <a:ext cx="5928344" cy="1053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Cleansing (or Data Cleaning) is the process of identifying incorrect, irrelevant incomplete or the “dirty” parts of a dataset and then cleaning them.</a:t>
          </a:r>
        </a:p>
      </dsp:txBody>
      <dsp:txXfrm>
        <a:off x="51403" y="171581"/>
        <a:ext cx="5825538" cy="950194"/>
      </dsp:txXfrm>
    </dsp:sp>
    <dsp:sp modelId="{8F72CDAF-D55C-447F-BD3E-7C161653F093}">
      <dsp:nvSpPr>
        <dsp:cNvPr id="0" name=""/>
        <dsp:cNvSpPr/>
      </dsp:nvSpPr>
      <dsp:spPr>
        <a:xfrm>
          <a:off x="0" y="1230778"/>
          <a:ext cx="5928344" cy="1053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The process of data cleansing may involve the removal of typographical errors, data validation, and data enhancement. </a:t>
          </a:r>
          <a:endParaRPr lang="en-US" sz="2000" kern="1200"/>
        </a:p>
      </dsp:txBody>
      <dsp:txXfrm>
        <a:off x="51403" y="1282181"/>
        <a:ext cx="5825538" cy="950194"/>
      </dsp:txXfrm>
    </dsp:sp>
    <dsp:sp modelId="{F8DE018B-945E-4453-89B0-ADD49D88F53F}">
      <dsp:nvSpPr>
        <dsp:cNvPr id="0" name=""/>
        <dsp:cNvSpPr/>
      </dsp:nvSpPr>
      <dsp:spPr>
        <a:xfrm>
          <a:off x="0" y="2341378"/>
          <a:ext cx="5928344" cy="1053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Cleansing Methods:</a:t>
          </a:r>
        </a:p>
      </dsp:txBody>
      <dsp:txXfrm>
        <a:off x="51403" y="2392781"/>
        <a:ext cx="5825538" cy="950194"/>
      </dsp:txXfrm>
    </dsp:sp>
    <dsp:sp modelId="{30B43960-A852-449A-BCBE-40EDC1D1DCA2}">
      <dsp:nvSpPr>
        <dsp:cNvPr id="0" name=""/>
        <dsp:cNvSpPr/>
      </dsp:nvSpPr>
      <dsp:spPr>
        <a:xfrm>
          <a:off x="0" y="3394378"/>
          <a:ext cx="5928344" cy="178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22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Removal of unwanted data</a:t>
          </a:r>
        </a:p>
        <a:p>
          <a:pPr marL="171450" lvl="1" indent="-171450" algn="l" defTabSz="711200">
            <a:lnSpc>
              <a:spcPct val="90000"/>
            </a:lnSpc>
            <a:spcBef>
              <a:spcPct val="0"/>
            </a:spcBef>
            <a:spcAft>
              <a:spcPct val="20000"/>
            </a:spcAft>
            <a:buChar char="•"/>
          </a:pPr>
          <a:r>
            <a:rPr lang="en-US" sz="1600" kern="1200" dirty="0"/>
            <a:t>Removal of duplicate data</a:t>
          </a:r>
        </a:p>
        <a:p>
          <a:pPr marL="171450" lvl="1" indent="-171450" algn="l" defTabSz="711200">
            <a:lnSpc>
              <a:spcPct val="90000"/>
            </a:lnSpc>
            <a:spcBef>
              <a:spcPct val="0"/>
            </a:spcBef>
            <a:spcAft>
              <a:spcPct val="20000"/>
            </a:spcAft>
            <a:buChar char="•"/>
          </a:pPr>
          <a:r>
            <a:rPr lang="en-US" sz="1600" kern="1200" dirty="0"/>
            <a:t>Removal of irrelevant data</a:t>
          </a:r>
        </a:p>
        <a:p>
          <a:pPr marL="171450" lvl="1" indent="-171450" algn="l" defTabSz="711200">
            <a:lnSpc>
              <a:spcPct val="90000"/>
            </a:lnSpc>
            <a:spcBef>
              <a:spcPct val="0"/>
            </a:spcBef>
            <a:spcAft>
              <a:spcPct val="20000"/>
            </a:spcAft>
            <a:buChar char="•"/>
          </a:pPr>
          <a:r>
            <a:rPr lang="en-US" sz="1600" kern="1200" dirty="0"/>
            <a:t>Correct mistaken/erroneous data</a:t>
          </a:r>
        </a:p>
        <a:p>
          <a:pPr marL="171450" lvl="1" indent="-171450" algn="l" defTabSz="711200">
            <a:lnSpc>
              <a:spcPct val="90000"/>
            </a:lnSpc>
            <a:spcBef>
              <a:spcPct val="0"/>
            </a:spcBef>
            <a:spcAft>
              <a:spcPct val="20000"/>
            </a:spcAft>
            <a:buChar char="•"/>
          </a:pPr>
          <a:r>
            <a:rPr lang="en-US" sz="1600" kern="1200" dirty="0"/>
            <a:t>Filter-out outliers</a:t>
          </a:r>
        </a:p>
        <a:p>
          <a:pPr marL="171450" lvl="1" indent="-171450" algn="l" defTabSz="711200">
            <a:lnSpc>
              <a:spcPct val="90000"/>
            </a:lnSpc>
            <a:spcBef>
              <a:spcPct val="0"/>
            </a:spcBef>
            <a:spcAft>
              <a:spcPct val="20000"/>
            </a:spcAft>
            <a:buChar char="•"/>
          </a:pPr>
          <a:r>
            <a:rPr lang="en-US" sz="1600" kern="1200" dirty="0"/>
            <a:t>Resolving inconsistencies / missing data:</a:t>
          </a:r>
        </a:p>
        <a:p>
          <a:pPr marL="342900" lvl="2" indent="-171450" algn="l" defTabSz="711200">
            <a:lnSpc>
              <a:spcPct val="90000"/>
            </a:lnSpc>
            <a:spcBef>
              <a:spcPct val="0"/>
            </a:spcBef>
            <a:spcAft>
              <a:spcPct val="20000"/>
            </a:spcAft>
            <a:buChar char="•"/>
          </a:pPr>
          <a:r>
            <a:rPr lang="en-US" sz="1600" kern="1200" dirty="0"/>
            <a:t>Dropping vs Imputing a value</a:t>
          </a:r>
        </a:p>
      </dsp:txBody>
      <dsp:txXfrm>
        <a:off x="0" y="3394378"/>
        <a:ext cx="5928344" cy="17802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09092-DA4E-41B5-AC27-02488AAB2AAC}">
      <dsp:nvSpPr>
        <dsp:cNvPr id="0" name=""/>
        <dsp:cNvSpPr/>
      </dsp:nvSpPr>
      <dsp:spPr>
        <a:xfrm>
          <a:off x="0" y="249913"/>
          <a:ext cx="5928344" cy="5241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The process of converting </a:t>
          </a:r>
          <a:r>
            <a:rPr lang="en-US" sz="1400" b="1" i="0" kern="1200" dirty="0"/>
            <a:t>data</a:t>
          </a:r>
          <a:r>
            <a:rPr lang="en-US" sz="1400" b="0" i="0" kern="1200" dirty="0"/>
            <a:t> from one format to another, typically from the format of a source system into the required format of a destination system.</a:t>
          </a:r>
          <a:endParaRPr lang="en-US" sz="1400" kern="1200" dirty="0"/>
        </a:p>
      </dsp:txBody>
      <dsp:txXfrm>
        <a:off x="25587" y="275500"/>
        <a:ext cx="5877170" cy="472986"/>
      </dsp:txXfrm>
    </dsp:sp>
    <dsp:sp modelId="{D70398A4-42E9-4CBF-9DAF-EE3D635960D0}">
      <dsp:nvSpPr>
        <dsp:cNvPr id="0" name=""/>
        <dsp:cNvSpPr/>
      </dsp:nvSpPr>
      <dsp:spPr>
        <a:xfrm>
          <a:off x="0" y="814393"/>
          <a:ext cx="5928344" cy="5241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i="0" kern="1200" dirty="0"/>
            <a:t>Cleansing</a:t>
          </a:r>
          <a:r>
            <a:rPr lang="en-US" sz="1400" b="0" i="0" kern="1200" dirty="0"/>
            <a:t> — (sometimes cleansing is defined as part of data transformation) inconsistencies and missing values in the data are resolved. </a:t>
          </a:r>
          <a:endParaRPr lang="en-US" sz="1400" kern="1200" dirty="0"/>
        </a:p>
      </dsp:txBody>
      <dsp:txXfrm>
        <a:off x="25587" y="839980"/>
        <a:ext cx="5877170" cy="472986"/>
      </dsp:txXfrm>
    </dsp:sp>
    <dsp:sp modelId="{D291BA56-5B2B-4198-8ECD-468F0F5774BD}">
      <dsp:nvSpPr>
        <dsp:cNvPr id="0" name=""/>
        <dsp:cNvSpPr/>
      </dsp:nvSpPr>
      <dsp:spPr>
        <a:xfrm>
          <a:off x="0" y="1378873"/>
          <a:ext cx="5928344" cy="5241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i="0" kern="1200" dirty="0"/>
            <a:t>Standardization</a:t>
          </a:r>
          <a:r>
            <a:rPr lang="en-US" sz="1400" b="0" i="0" kern="1200" dirty="0"/>
            <a:t> — formatting rule are applied to the data set.</a:t>
          </a:r>
        </a:p>
      </dsp:txBody>
      <dsp:txXfrm>
        <a:off x="25587" y="1404460"/>
        <a:ext cx="5877170" cy="472986"/>
      </dsp:txXfrm>
    </dsp:sp>
    <dsp:sp modelId="{290F54A7-F73B-4DF1-B6E9-666386A6AF68}">
      <dsp:nvSpPr>
        <dsp:cNvPr id="0" name=""/>
        <dsp:cNvSpPr/>
      </dsp:nvSpPr>
      <dsp:spPr>
        <a:xfrm>
          <a:off x="0" y="1943353"/>
          <a:ext cx="5928344" cy="5241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i="0" kern="1200" dirty="0"/>
            <a:t>Deduplication</a:t>
          </a:r>
          <a:r>
            <a:rPr lang="en-US" sz="1400" b="0" i="0" kern="1200" dirty="0"/>
            <a:t> — redundant data is excluded or discarded.</a:t>
          </a:r>
        </a:p>
      </dsp:txBody>
      <dsp:txXfrm>
        <a:off x="25587" y="1968940"/>
        <a:ext cx="5877170" cy="472986"/>
      </dsp:txXfrm>
    </dsp:sp>
    <dsp:sp modelId="{FBA13F20-10B9-4BA4-BD63-84A09216F091}">
      <dsp:nvSpPr>
        <dsp:cNvPr id="0" name=""/>
        <dsp:cNvSpPr/>
      </dsp:nvSpPr>
      <dsp:spPr>
        <a:xfrm>
          <a:off x="0" y="2507833"/>
          <a:ext cx="5928344" cy="5241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i="0" kern="1200"/>
            <a:t>Verification</a:t>
          </a:r>
          <a:r>
            <a:rPr lang="en-US" sz="1400" b="0" i="0" kern="1200"/>
            <a:t> — unusable data is removed and anomolies are flagged.</a:t>
          </a:r>
        </a:p>
      </dsp:txBody>
      <dsp:txXfrm>
        <a:off x="25587" y="2533420"/>
        <a:ext cx="5877170" cy="472986"/>
      </dsp:txXfrm>
    </dsp:sp>
    <dsp:sp modelId="{421D1B68-FEEB-4CDB-B506-69EA44E6E5D2}">
      <dsp:nvSpPr>
        <dsp:cNvPr id="0" name=""/>
        <dsp:cNvSpPr/>
      </dsp:nvSpPr>
      <dsp:spPr>
        <a:xfrm>
          <a:off x="0" y="3072313"/>
          <a:ext cx="5928344" cy="5241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i="0" kern="1200" dirty="0"/>
            <a:t>Sorting</a:t>
          </a:r>
          <a:r>
            <a:rPr lang="en-US" sz="1400" b="0" i="0" kern="1200" dirty="0"/>
            <a:t> — data is organized/grouped.</a:t>
          </a:r>
        </a:p>
      </dsp:txBody>
      <dsp:txXfrm>
        <a:off x="25587" y="3097900"/>
        <a:ext cx="5877170" cy="472986"/>
      </dsp:txXfrm>
    </dsp:sp>
    <dsp:sp modelId="{8DAC6774-7D5D-4D4B-8313-BBBFF92EA89D}">
      <dsp:nvSpPr>
        <dsp:cNvPr id="0" name=""/>
        <dsp:cNvSpPr/>
      </dsp:nvSpPr>
      <dsp:spPr>
        <a:xfrm>
          <a:off x="0" y="3636793"/>
          <a:ext cx="5928344" cy="5241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i="0" kern="1200" dirty="0"/>
            <a:t>Other tasks</a:t>
          </a:r>
          <a:r>
            <a:rPr lang="en-US" sz="1400" b="0" i="0" kern="1200" dirty="0"/>
            <a:t> — any additional/optional rules can be applied to improve data quality.</a:t>
          </a:r>
        </a:p>
      </dsp:txBody>
      <dsp:txXfrm>
        <a:off x="25587" y="3662380"/>
        <a:ext cx="5877170" cy="472986"/>
      </dsp:txXfrm>
    </dsp:sp>
    <dsp:sp modelId="{19E5204E-EBF3-4C00-BD96-D5C086A5E9F9}">
      <dsp:nvSpPr>
        <dsp:cNvPr id="0" name=""/>
        <dsp:cNvSpPr/>
      </dsp:nvSpPr>
      <dsp:spPr>
        <a:xfrm>
          <a:off x="0" y="4160953"/>
          <a:ext cx="5928344" cy="883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225" tIns="17780" rIns="99568" bIns="17780" numCol="1" spcCol="1270" anchor="t" anchorCtr="0">
          <a:noAutofit/>
        </a:bodyPr>
        <a:lstStyle/>
        <a:p>
          <a:pPr marL="57150" lvl="1" indent="-57150" algn="l" defTabSz="488950">
            <a:lnSpc>
              <a:spcPct val="90000"/>
            </a:lnSpc>
            <a:spcBef>
              <a:spcPct val="0"/>
            </a:spcBef>
            <a:spcAft>
              <a:spcPct val="20000"/>
            </a:spcAft>
            <a:buFont typeface="Arial" panose="020B0604020202020204" pitchFamily="34" charset="0"/>
            <a:buChar char="•"/>
          </a:pPr>
          <a:r>
            <a:rPr lang="en-US" sz="1100" b="0" i="0" kern="1200" dirty="0"/>
            <a:t>Filtering (e.g. Selecting only certain data fields/records).</a:t>
          </a:r>
          <a:endParaRPr lang="en-US" sz="1100" kern="1200" dirty="0"/>
        </a:p>
        <a:p>
          <a:pPr marL="57150" lvl="1" indent="-57150" algn="l" defTabSz="488950">
            <a:lnSpc>
              <a:spcPct val="90000"/>
            </a:lnSpc>
            <a:spcBef>
              <a:spcPct val="0"/>
            </a:spcBef>
            <a:spcAft>
              <a:spcPct val="20000"/>
            </a:spcAft>
            <a:buFont typeface="Arial" panose="020B0604020202020204" pitchFamily="34" charset="0"/>
            <a:buChar char="•"/>
          </a:pPr>
          <a:r>
            <a:rPr lang="en-US" sz="1100" b="0" i="0" kern="1200" dirty="0"/>
            <a:t>Enriching (e.g. Full name to First Name , Middle Name , Last Name).</a:t>
          </a:r>
        </a:p>
        <a:p>
          <a:pPr marL="57150" lvl="1" indent="-57150" algn="l" defTabSz="488950">
            <a:lnSpc>
              <a:spcPct val="90000"/>
            </a:lnSpc>
            <a:spcBef>
              <a:spcPct val="0"/>
            </a:spcBef>
            <a:spcAft>
              <a:spcPct val="20000"/>
            </a:spcAft>
            <a:buFont typeface="Arial" panose="020B0604020202020204" pitchFamily="34" charset="0"/>
            <a:buChar char="•"/>
          </a:pPr>
          <a:r>
            <a:rPr lang="en-US" sz="1100" b="0" i="0" kern="1200" dirty="0"/>
            <a:t>Splitting a column into multiple columns and vice versa.</a:t>
          </a:r>
        </a:p>
        <a:p>
          <a:pPr marL="57150" lvl="1" indent="-57150" algn="l" defTabSz="488950">
            <a:lnSpc>
              <a:spcPct val="90000"/>
            </a:lnSpc>
            <a:spcBef>
              <a:spcPct val="0"/>
            </a:spcBef>
            <a:spcAft>
              <a:spcPct val="20000"/>
            </a:spcAft>
            <a:buFont typeface="Arial" panose="020B0604020202020204" pitchFamily="34" charset="0"/>
            <a:buChar char="•"/>
          </a:pPr>
          <a:r>
            <a:rPr lang="en-US" sz="1100" b="0" i="0" kern="1200" dirty="0"/>
            <a:t>Joining together data from multiple sources.</a:t>
          </a:r>
        </a:p>
        <a:p>
          <a:pPr marL="57150" lvl="1" indent="-57150" algn="l" defTabSz="488950">
            <a:lnSpc>
              <a:spcPct val="90000"/>
            </a:lnSpc>
            <a:spcBef>
              <a:spcPct val="0"/>
            </a:spcBef>
            <a:spcAft>
              <a:spcPct val="20000"/>
            </a:spcAft>
            <a:buFont typeface="Arial" panose="020B0604020202020204" pitchFamily="34" charset="0"/>
            <a:buChar char="•"/>
          </a:pPr>
          <a:r>
            <a:rPr lang="en-US" sz="1100" b="0" i="0" kern="1200" dirty="0"/>
            <a:t>Labeling.</a:t>
          </a:r>
        </a:p>
      </dsp:txBody>
      <dsp:txXfrm>
        <a:off x="0" y="4160953"/>
        <a:ext cx="5928344" cy="883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766BD-D746-4AC9-ACDA-AA722200F012}">
      <dsp:nvSpPr>
        <dsp:cNvPr id="0" name=""/>
        <dsp:cNvSpPr/>
      </dsp:nvSpPr>
      <dsp:spPr>
        <a:xfrm>
          <a:off x="0" y="32295"/>
          <a:ext cx="10058399" cy="8441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Determine business objectives</a:t>
          </a:r>
        </a:p>
      </dsp:txBody>
      <dsp:txXfrm>
        <a:off x="41208" y="73503"/>
        <a:ext cx="9975983" cy="761739"/>
      </dsp:txXfrm>
    </dsp:sp>
    <dsp:sp modelId="{1A055747-0F9E-4401-83E7-547CBFFC9EC4}">
      <dsp:nvSpPr>
        <dsp:cNvPr id="0" name=""/>
        <dsp:cNvSpPr/>
      </dsp:nvSpPr>
      <dsp:spPr>
        <a:xfrm>
          <a:off x="0" y="983010"/>
          <a:ext cx="10058399" cy="844155"/>
        </a:xfrm>
        <a:prstGeom prst="roundRect">
          <a:avLst/>
        </a:prstGeom>
        <a:solidFill>
          <a:schemeClr val="accent5">
            <a:hueOff val="-942505"/>
            <a:satOff val="-26613"/>
            <a:lumOff val="-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Assess situation</a:t>
          </a:r>
        </a:p>
      </dsp:txBody>
      <dsp:txXfrm>
        <a:off x="41208" y="1024218"/>
        <a:ext cx="9975983" cy="761739"/>
      </dsp:txXfrm>
    </dsp:sp>
    <dsp:sp modelId="{30823E17-82F7-45E7-8E93-A5F075EC8C2F}">
      <dsp:nvSpPr>
        <dsp:cNvPr id="0" name=""/>
        <dsp:cNvSpPr/>
      </dsp:nvSpPr>
      <dsp:spPr>
        <a:xfrm>
          <a:off x="0" y="1933725"/>
          <a:ext cx="10058399" cy="844155"/>
        </a:xfrm>
        <a:prstGeom prst="roundRect">
          <a:avLst/>
        </a:prstGeom>
        <a:solidFill>
          <a:schemeClr val="accent5">
            <a:hueOff val="-1885010"/>
            <a:satOff val="-53226"/>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Determine data mining goals</a:t>
          </a:r>
        </a:p>
      </dsp:txBody>
      <dsp:txXfrm>
        <a:off x="41208" y="1974933"/>
        <a:ext cx="9975983" cy="761739"/>
      </dsp:txXfrm>
    </dsp:sp>
    <dsp:sp modelId="{D7F3EE29-41EF-4383-89C5-E292FF9E6A8D}">
      <dsp:nvSpPr>
        <dsp:cNvPr id="0" name=""/>
        <dsp:cNvSpPr/>
      </dsp:nvSpPr>
      <dsp:spPr>
        <a:xfrm>
          <a:off x="0" y="2884440"/>
          <a:ext cx="10058399" cy="844155"/>
        </a:xfrm>
        <a:prstGeom prst="roundRect">
          <a:avLst/>
        </a:prstGeom>
        <a:solidFill>
          <a:schemeClr val="accent5">
            <a:hueOff val="-2827515"/>
            <a:satOff val="-79839"/>
            <a:lumOff val="-1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Produce project plan</a:t>
          </a:r>
        </a:p>
      </dsp:txBody>
      <dsp:txXfrm>
        <a:off x="41208" y="2925648"/>
        <a:ext cx="9975983" cy="7617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2B09-4F94-41DA-9204-F22849DE5812}">
      <dsp:nvSpPr>
        <dsp:cNvPr id="0" name=""/>
        <dsp:cNvSpPr/>
      </dsp:nvSpPr>
      <dsp:spPr>
        <a:xfrm>
          <a:off x="0" y="32295"/>
          <a:ext cx="10058399" cy="84415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Collect initial data</a:t>
          </a:r>
        </a:p>
      </dsp:txBody>
      <dsp:txXfrm>
        <a:off x="41208" y="73503"/>
        <a:ext cx="9975983" cy="761739"/>
      </dsp:txXfrm>
    </dsp:sp>
    <dsp:sp modelId="{A17D9F24-0E52-4212-A65B-C64C5EF15329}">
      <dsp:nvSpPr>
        <dsp:cNvPr id="0" name=""/>
        <dsp:cNvSpPr/>
      </dsp:nvSpPr>
      <dsp:spPr>
        <a:xfrm>
          <a:off x="0" y="983010"/>
          <a:ext cx="10058399" cy="84415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Describe data</a:t>
          </a:r>
        </a:p>
      </dsp:txBody>
      <dsp:txXfrm>
        <a:off x="41208" y="1024218"/>
        <a:ext cx="9975983" cy="761739"/>
      </dsp:txXfrm>
    </dsp:sp>
    <dsp:sp modelId="{D0164361-453E-4094-97F5-7404A9EB1084}">
      <dsp:nvSpPr>
        <dsp:cNvPr id="0" name=""/>
        <dsp:cNvSpPr/>
      </dsp:nvSpPr>
      <dsp:spPr>
        <a:xfrm>
          <a:off x="0" y="1933725"/>
          <a:ext cx="10058399" cy="84415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Explore data</a:t>
          </a:r>
        </a:p>
      </dsp:txBody>
      <dsp:txXfrm>
        <a:off x="41208" y="1974933"/>
        <a:ext cx="9975983" cy="761739"/>
      </dsp:txXfrm>
    </dsp:sp>
    <dsp:sp modelId="{C4CCAB33-AAE1-4FDB-BC2D-DD9392468030}">
      <dsp:nvSpPr>
        <dsp:cNvPr id="0" name=""/>
        <dsp:cNvSpPr/>
      </dsp:nvSpPr>
      <dsp:spPr>
        <a:xfrm>
          <a:off x="0" y="2884440"/>
          <a:ext cx="10058399" cy="8441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Verify data quality</a:t>
          </a:r>
        </a:p>
      </dsp:txBody>
      <dsp:txXfrm>
        <a:off x="41208" y="2925648"/>
        <a:ext cx="9975983" cy="761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2B09-4F94-41DA-9204-F22849DE5812}">
      <dsp:nvSpPr>
        <dsp:cNvPr id="0" name=""/>
        <dsp:cNvSpPr/>
      </dsp:nvSpPr>
      <dsp:spPr>
        <a:xfrm>
          <a:off x="0" y="59317"/>
          <a:ext cx="10058399"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Select data</a:t>
          </a:r>
        </a:p>
      </dsp:txBody>
      <dsp:txXfrm>
        <a:off x="32298" y="91615"/>
        <a:ext cx="9993803" cy="597039"/>
      </dsp:txXfrm>
    </dsp:sp>
    <dsp:sp modelId="{5E5D8B9C-03A1-48E5-AE6E-BD7C5CBF92B6}">
      <dsp:nvSpPr>
        <dsp:cNvPr id="0" name=""/>
        <dsp:cNvSpPr/>
      </dsp:nvSpPr>
      <dsp:spPr>
        <a:xfrm>
          <a:off x="0" y="804472"/>
          <a:ext cx="10058399"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Clean data</a:t>
          </a:r>
        </a:p>
      </dsp:txBody>
      <dsp:txXfrm>
        <a:off x="32298" y="836770"/>
        <a:ext cx="9993803" cy="597039"/>
      </dsp:txXfrm>
    </dsp:sp>
    <dsp:sp modelId="{3142237A-B994-48EE-B8B9-3A3CBA5EC5BA}">
      <dsp:nvSpPr>
        <dsp:cNvPr id="0" name=""/>
        <dsp:cNvSpPr/>
      </dsp:nvSpPr>
      <dsp:spPr>
        <a:xfrm>
          <a:off x="0" y="1549627"/>
          <a:ext cx="10058399"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Construct data</a:t>
          </a:r>
        </a:p>
      </dsp:txBody>
      <dsp:txXfrm>
        <a:off x="32298" y="1581925"/>
        <a:ext cx="9993803" cy="597039"/>
      </dsp:txXfrm>
    </dsp:sp>
    <dsp:sp modelId="{6E43A6C1-6D79-4A27-8442-CBAB68531825}">
      <dsp:nvSpPr>
        <dsp:cNvPr id="0" name=""/>
        <dsp:cNvSpPr/>
      </dsp:nvSpPr>
      <dsp:spPr>
        <a:xfrm>
          <a:off x="0" y="2294783"/>
          <a:ext cx="10058399"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Integrate data</a:t>
          </a:r>
        </a:p>
      </dsp:txBody>
      <dsp:txXfrm>
        <a:off x="32298" y="2327081"/>
        <a:ext cx="9993803" cy="597039"/>
      </dsp:txXfrm>
    </dsp:sp>
    <dsp:sp modelId="{1F835401-2850-48EA-871E-A4576987A355}">
      <dsp:nvSpPr>
        <dsp:cNvPr id="0" name=""/>
        <dsp:cNvSpPr/>
      </dsp:nvSpPr>
      <dsp:spPr>
        <a:xfrm>
          <a:off x="0" y="3039938"/>
          <a:ext cx="10058399"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Format data</a:t>
          </a:r>
        </a:p>
      </dsp:txBody>
      <dsp:txXfrm>
        <a:off x="32298" y="3072236"/>
        <a:ext cx="9993803" cy="597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2B09-4F94-41DA-9204-F22849DE5812}">
      <dsp:nvSpPr>
        <dsp:cNvPr id="0" name=""/>
        <dsp:cNvSpPr/>
      </dsp:nvSpPr>
      <dsp:spPr>
        <a:xfrm>
          <a:off x="0" y="59317"/>
          <a:ext cx="10058399"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Select data</a:t>
          </a:r>
        </a:p>
      </dsp:txBody>
      <dsp:txXfrm>
        <a:off x="32298" y="91615"/>
        <a:ext cx="9993803" cy="597039"/>
      </dsp:txXfrm>
    </dsp:sp>
    <dsp:sp modelId="{5E5D8B9C-03A1-48E5-AE6E-BD7C5CBF92B6}">
      <dsp:nvSpPr>
        <dsp:cNvPr id="0" name=""/>
        <dsp:cNvSpPr/>
      </dsp:nvSpPr>
      <dsp:spPr>
        <a:xfrm>
          <a:off x="0" y="804472"/>
          <a:ext cx="10058399"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Clean data</a:t>
          </a:r>
        </a:p>
      </dsp:txBody>
      <dsp:txXfrm>
        <a:off x="32298" y="836770"/>
        <a:ext cx="9993803" cy="597039"/>
      </dsp:txXfrm>
    </dsp:sp>
    <dsp:sp modelId="{3142237A-B994-48EE-B8B9-3A3CBA5EC5BA}">
      <dsp:nvSpPr>
        <dsp:cNvPr id="0" name=""/>
        <dsp:cNvSpPr/>
      </dsp:nvSpPr>
      <dsp:spPr>
        <a:xfrm>
          <a:off x="0" y="1549627"/>
          <a:ext cx="10058399"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Construct data</a:t>
          </a:r>
        </a:p>
      </dsp:txBody>
      <dsp:txXfrm>
        <a:off x="32298" y="1581925"/>
        <a:ext cx="9993803" cy="597039"/>
      </dsp:txXfrm>
    </dsp:sp>
    <dsp:sp modelId="{6E43A6C1-6D79-4A27-8442-CBAB68531825}">
      <dsp:nvSpPr>
        <dsp:cNvPr id="0" name=""/>
        <dsp:cNvSpPr/>
      </dsp:nvSpPr>
      <dsp:spPr>
        <a:xfrm>
          <a:off x="0" y="2294783"/>
          <a:ext cx="10058399"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Integrate data</a:t>
          </a:r>
        </a:p>
      </dsp:txBody>
      <dsp:txXfrm>
        <a:off x="32298" y="2327081"/>
        <a:ext cx="9993803" cy="597039"/>
      </dsp:txXfrm>
    </dsp:sp>
    <dsp:sp modelId="{1F835401-2850-48EA-871E-A4576987A355}">
      <dsp:nvSpPr>
        <dsp:cNvPr id="0" name=""/>
        <dsp:cNvSpPr/>
      </dsp:nvSpPr>
      <dsp:spPr>
        <a:xfrm>
          <a:off x="0" y="3039938"/>
          <a:ext cx="10058399"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Format data</a:t>
          </a:r>
        </a:p>
      </dsp:txBody>
      <dsp:txXfrm>
        <a:off x="32298" y="3072236"/>
        <a:ext cx="9993803" cy="5970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2B09-4F94-41DA-9204-F22849DE5812}">
      <dsp:nvSpPr>
        <dsp:cNvPr id="0" name=""/>
        <dsp:cNvSpPr/>
      </dsp:nvSpPr>
      <dsp:spPr>
        <a:xfrm>
          <a:off x="0" y="32295"/>
          <a:ext cx="10058399" cy="84415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i="0" kern="1200" dirty="0"/>
            <a:t>Select modeling technique</a:t>
          </a:r>
          <a:endParaRPr lang="en-US" sz="3700" kern="1200" dirty="0"/>
        </a:p>
      </dsp:txBody>
      <dsp:txXfrm>
        <a:off x="41208" y="73503"/>
        <a:ext cx="9975983" cy="761739"/>
      </dsp:txXfrm>
    </dsp:sp>
    <dsp:sp modelId="{28867ED7-38E1-464E-B0CB-9CFB41993C14}">
      <dsp:nvSpPr>
        <dsp:cNvPr id="0" name=""/>
        <dsp:cNvSpPr/>
      </dsp:nvSpPr>
      <dsp:spPr>
        <a:xfrm>
          <a:off x="0" y="983010"/>
          <a:ext cx="10058399" cy="84415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i="0" kern="1200" dirty="0"/>
            <a:t>Generate test designs</a:t>
          </a:r>
          <a:endParaRPr lang="en-US" sz="3700" kern="1200" dirty="0"/>
        </a:p>
      </dsp:txBody>
      <dsp:txXfrm>
        <a:off x="41208" y="1024218"/>
        <a:ext cx="9975983" cy="761739"/>
      </dsp:txXfrm>
    </dsp:sp>
    <dsp:sp modelId="{1EA23897-D56B-442B-BDA6-840307CDE95B}">
      <dsp:nvSpPr>
        <dsp:cNvPr id="0" name=""/>
        <dsp:cNvSpPr/>
      </dsp:nvSpPr>
      <dsp:spPr>
        <a:xfrm>
          <a:off x="0" y="1933725"/>
          <a:ext cx="10058399" cy="84415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i="0" kern="1200" dirty="0"/>
            <a:t>Build model</a:t>
          </a:r>
          <a:endParaRPr lang="en-US" sz="3700" kern="1200" dirty="0"/>
        </a:p>
      </dsp:txBody>
      <dsp:txXfrm>
        <a:off x="41208" y="1974933"/>
        <a:ext cx="9975983" cy="761739"/>
      </dsp:txXfrm>
    </dsp:sp>
    <dsp:sp modelId="{3D51D96E-E071-456F-A0A1-5E6410833CCB}">
      <dsp:nvSpPr>
        <dsp:cNvPr id="0" name=""/>
        <dsp:cNvSpPr/>
      </dsp:nvSpPr>
      <dsp:spPr>
        <a:xfrm>
          <a:off x="0" y="2884440"/>
          <a:ext cx="10058399" cy="8441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i="0" kern="1200"/>
            <a:t>Assess model</a:t>
          </a:r>
          <a:endParaRPr lang="en-US" sz="3700" kern="1200" dirty="0"/>
        </a:p>
      </dsp:txBody>
      <dsp:txXfrm>
        <a:off x="41208" y="2925648"/>
        <a:ext cx="9975983" cy="7617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2B09-4F94-41DA-9204-F22849DE5812}">
      <dsp:nvSpPr>
        <dsp:cNvPr id="0" name=""/>
        <dsp:cNvSpPr/>
      </dsp:nvSpPr>
      <dsp:spPr>
        <a:xfrm>
          <a:off x="0" y="25320"/>
          <a:ext cx="10058399" cy="11407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i="0" kern="1200" dirty="0"/>
            <a:t>Evaluate results</a:t>
          </a:r>
          <a:endParaRPr lang="en-US" sz="5000" kern="1200" dirty="0"/>
        </a:p>
      </dsp:txBody>
      <dsp:txXfrm>
        <a:off x="55687" y="81007"/>
        <a:ext cx="9947025" cy="1029376"/>
      </dsp:txXfrm>
    </dsp:sp>
    <dsp:sp modelId="{8D678856-7EBC-4E41-9D77-9234CDC9DC71}">
      <dsp:nvSpPr>
        <dsp:cNvPr id="0" name=""/>
        <dsp:cNvSpPr/>
      </dsp:nvSpPr>
      <dsp:spPr>
        <a:xfrm>
          <a:off x="0" y="1310070"/>
          <a:ext cx="10058399" cy="114075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i="0" kern="1200" dirty="0"/>
            <a:t>Review process</a:t>
          </a:r>
          <a:endParaRPr lang="en-US" sz="5000" kern="1200" dirty="0"/>
        </a:p>
      </dsp:txBody>
      <dsp:txXfrm>
        <a:off x="55687" y="1365757"/>
        <a:ext cx="9947025" cy="1029376"/>
      </dsp:txXfrm>
    </dsp:sp>
    <dsp:sp modelId="{25421AA8-DD93-4EBF-8D50-77044F743977}">
      <dsp:nvSpPr>
        <dsp:cNvPr id="0" name=""/>
        <dsp:cNvSpPr/>
      </dsp:nvSpPr>
      <dsp:spPr>
        <a:xfrm>
          <a:off x="0" y="2594820"/>
          <a:ext cx="10058399" cy="114075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i="0" kern="1200"/>
            <a:t>Determine next steps</a:t>
          </a:r>
          <a:endParaRPr lang="en-US" sz="5000" kern="1200" dirty="0"/>
        </a:p>
      </dsp:txBody>
      <dsp:txXfrm>
        <a:off x="55687" y="2650507"/>
        <a:ext cx="9947025" cy="10293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F2B09-4F94-41DA-9204-F22849DE5812}">
      <dsp:nvSpPr>
        <dsp:cNvPr id="0" name=""/>
        <dsp:cNvSpPr/>
      </dsp:nvSpPr>
      <dsp:spPr>
        <a:xfrm>
          <a:off x="0" y="32295"/>
          <a:ext cx="10058399" cy="84415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i="0" kern="1200" dirty="0"/>
            <a:t>Plan deployment</a:t>
          </a:r>
          <a:endParaRPr lang="en-US" sz="3700" kern="1200" dirty="0"/>
        </a:p>
      </dsp:txBody>
      <dsp:txXfrm>
        <a:off x="41208" y="73503"/>
        <a:ext cx="9975983" cy="761739"/>
      </dsp:txXfrm>
    </dsp:sp>
    <dsp:sp modelId="{6640A18B-1D2C-4117-A83B-C6905B48673F}">
      <dsp:nvSpPr>
        <dsp:cNvPr id="0" name=""/>
        <dsp:cNvSpPr/>
      </dsp:nvSpPr>
      <dsp:spPr>
        <a:xfrm>
          <a:off x="0" y="983010"/>
          <a:ext cx="10058399" cy="84415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i="0" kern="1200" dirty="0"/>
            <a:t>Plan monitoring and maintenance</a:t>
          </a:r>
          <a:endParaRPr lang="en-US" sz="3700" kern="1200" dirty="0"/>
        </a:p>
      </dsp:txBody>
      <dsp:txXfrm>
        <a:off x="41208" y="1024218"/>
        <a:ext cx="9975983" cy="761739"/>
      </dsp:txXfrm>
    </dsp:sp>
    <dsp:sp modelId="{2CE80D1F-8C89-4944-9EF3-4D00EB691BB9}">
      <dsp:nvSpPr>
        <dsp:cNvPr id="0" name=""/>
        <dsp:cNvSpPr/>
      </dsp:nvSpPr>
      <dsp:spPr>
        <a:xfrm>
          <a:off x="0" y="1933725"/>
          <a:ext cx="10058399" cy="84415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i="0" kern="1200"/>
            <a:t>Produce final report</a:t>
          </a:r>
          <a:endParaRPr lang="en-US" sz="3700" kern="1200" dirty="0"/>
        </a:p>
      </dsp:txBody>
      <dsp:txXfrm>
        <a:off x="41208" y="1974933"/>
        <a:ext cx="9975983" cy="761739"/>
      </dsp:txXfrm>
    </dsp:sp>
    <dsp:sp modelId="{76E06FE1-94D7-412F-A281-2C81C30FC326}">
      <dsp:nvSpPr>
        <dsp:cNvPr id="0" name=""/>
        <dsp:cNvSpPr/>
      </dsp:nvSpPr>
      <dsp:spPr>
        <a:xfrm>
          <a:off x="0" y="2884440"/>
          <a:ext cx="10058399" cy="8441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i="0" kern="1200" dirty="0"/>
            <a:t>Review project</a:t>
          </a:r>
          <a:endParaRPr lang="en-US" sz="3700" kern="1200" dirty="0"/>
        </a:p>
      </dsp:txBody>
      <dsp:txXfrm>
        <a:off x="41208" y="2925648"/>
        <a:ext cx="9975983" cy="7617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79C4B-1009-4AC0-B4B0-D257D5B3B5D1}">
      <dsp:nvSpPr>
        <dsp:cNvPr id="0" name=""/>
        <dsp:cNvSpPr/>
      </dsp:nvSpPr>
      <dsp:spPr>
        <a:xfrm>
          <a:off x="0" y="1128236"/>
          <a:ext cx="10058399" cy="1504315"/>
        </a:xfrm>
        <a:prstGeom prst="notchedRightArrow">
          <a:avLst/>
        </a:prstGeom>
        <a:solidFill>
          <a:schemeClr val="accent1">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5CCD818-7896-41C7-9410-8171C8A3AFD6}">
      <dsp:nvSpPr>
        <dsp:cNvPr id="0" name=""/>
        <dsp:cNvSpPr/>
      </dsp:nvSpPr>
      <dsp:spPr>
        <a:xfrm>
          <a:off x="110" y="0"/>
          <a:ext cx="4415775" cy="1504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r>
            <a:rPr lang="en-US" sz="2800" kern="1200" dirty="0"/>
            <a:t>Data Science and Data Analytics Process: An Overview</a:t>
          </a:r>
        </a:p>
      </dsp:txBody>
      <dsp:txXfrm>
        <a:off x="110" y="0"/>
        <a:ext cx="4415775" cy="1504315"/>
      </dsp:txXfrm>
    </dsp:sp>
    <dsp:sp modelId="{DAFB4DC8-FFAD-4C1F-B7F2-7DDB11EA62E0}">
      <dsp:nvSpPr>
        <dsp:cNvPr id="0" name=""/>
        <dsp:cNvSpPr/>
      </dsp:nvSpPr>
      <dsp:spPr>
        <a:xfrm>
          <a:off x="2019958" y="1692354"/>
          <a:ext cx="376078" cy="376078"/>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334E9ED6-7AC4-44C6-A18E-EE6F06BF8356}">
      <dsp:nvSpPr>
        <dsp:cNvPr id="0" name=""/>
        <dsp:cNvSpPr/>
      </dsp:nvSpPr>
      <dsp:spPr>
        <a:xfrm>
          <a:off x="4636674" y="2256472"/>
          <a:ext cx="4415775" cy="1504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0" lvl="0" indent="0" algn="ctr" defTabSz="1244600">
            <a:lnSpc>
              <a:spcPct val="90000"/>
            </a:lnSpc>
            <a:spcBef>
              <a:spcPct val="0"/>
            </a:spcBef>
            <a:spcAft>
              <a:spcPct val="35000"/>
            </a:spcAft>
            <a:buNone/>
          </a:pPr>
          <a:r>
            <a:rPr lang="en-US" sz="2800" kern="1200" dirty="0"/>
            <a:t>Data Engineering: An Overview</a:t>
          </a:r>
        </a:p>
      </dsp:txBody>
      <dsp:txXfrm>
        <a:off x="4636674" y="2256472"/>
        <a:ext cx="4415775" cy="1504315"/>
      </dsp:txXfrm>
    </dsp:sp>
    <dsp:sp modelId="{7977D563-4855-41B6-AF5E-C71A21D19FFC}">
      <dsp:nvSpPr>
        <dsp:cNvPr id="0" name=""/>
        <dsp:cNvSpPr/>
      </dsp:nvSpPr>
      <dsp:spPr>
        <a:xfrm>
          <a:off x="6656522" y="1692354"/>
          <a:ext cx="376078" cy="376078"/>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DC45F-C45A-449D-A58E-265B1270A923}"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29593-6498-4AEC-8142-BFED661E0B5A}" type="slidenum">
              <a:rPr lang="en-US" smtClean="0"/>
              <a:t>‹#›</a:t>
            </a:fld>
            <a:endParaRPr lang="en-US"/>
          </a:p>
        </p:txBody>
      </p:sp>
    </p:spTree>
    <p:extLst>
      <p:ext uri="{BB962C8B-B14F-4D97-AF65-F5344CB8AC3E}">
        <p14:creationId xmlns:p14="http://schemas.microsoft.com/office/powerpoint/2010/main" val="235021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7b8978fc1_0_19: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47b8978fc1_0_19: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207" name="Google Shape;207;g47b8978fc1_0_19: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www.kaggle.com</a:t>
            </a:r>
            <a:r>
              <a:rPr lang="en-US" dirty="0"/>
              <a:t>/</a:t>
            </a:r>
            <a:r>
              <a:rPr lang="en-US" dirty="0" err="1"/>
              <a:t>sherinclaudia</a:t>
            </a:r>
            <a:r>
              <a:rPr lang="en-US" dirty="0"/>
              <a:t>/movie-rating-prediction</a:t>
            </a: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Movie prediction is an important way to predict movie revenue and performance. Through data analysis, we can find the most popular genres, performance in recent years and how it affects the reputation of the next movie. As movie production incurs huge cost and efforts, our effort is to predict the percentage of success, so that production could be managed accordingly.</a:t>
            </a:r>
          </a:p>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40</a:t>
            </a:fld>
            <a:endParaRPr lang="en-US"/>
          </a:p>
        </p:txBody>
      </p:sp>
    </p:spTree>
    <p:extLst>
      <p:ext uri="{BB962C8B-B14F-4D97-AF65-F5344CB8AC3E}">
        <p14:creationId xmlns:p14="http://schemas.microsoft.com/office/powerpoint/2010/main" val="3075272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41</a:t>
            </a:fld>
            <a:endParaRPr lang="en-US"/>
          </a:p>
        </p:txBody>
      </p:sp>
    </p:spTree>
    <p:extLst>
      <p:ext uri="{BB962C8B-B14F-4D97-AF65-F5344CB8AC3E}">
        <p14:creationId xmlns:p14="http://schemas.microsoft.com/office/powerpoint/2010/main" val="2934483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Icons made by &lt;a </a:t>
            </a:r>
            <a:r>
              <a:rPr lang="en-US" dirty="0" err="1"/>
              <a:t>href</a:t>
            </a:r>
            <a:r>
              <a:rPr lang="en-US" dirty="0"/>
              <a:t>="https://</a:t>
            </a:r>
            <a:r>
              <a:rPr lang="en-US" dirty="0" err="1"/>
              <a:t>www.flaticon.com</a:t>
            </a:r>
            <a:r>
              <a:rPr lang="en-US" dirty="0"/>
              <a:t>/authors/</a:t>
            </a:r>
            <a:r>
              <a:rPr lang="en-US" dirty="0" err="1"/>
              <a:t>freepik</a:t>
            </a:r>
            <a:r>
              <a:rPr lang="en-US" dirty="0"/>
              <a:t>" title="</a:t>
            </a:r>
            <a:r>
              <a:rPr lang="en-US" dirty="0" err="1"/>
              <a:t>Freepik</a:t>
            </a:r>
            <a:r>
              <a:rPr lang="en-US" dirty="0"/>
              <a:t>"&gt;</a:t>
            </a:r>
            <a:r>
              <a:rPr lang="en-US" dirty="0" err="1"/>
              <a:t>Freepik</a:t>
            </a:r>
            <a:r>
              <a:rPr lang="en-US" dirty="0"/>
              <a:t>&lt;/a&gt; from &lt;a </a:t>
            </a:r>
            <a:r>
              <a:rPr lang="en-US" dirty="0" err="1"/>
              <a:t>href</a:t>
            </a:r>
            <a:r>
              <a:rPr lang="en-US" dirty="0"/>
              <a:t>="https://</a:t>
            </a:r>
            <a:r>
              <a:rPr lang="en-US" dirty="0" err="1"/>
              <a:t>www.flaticon.com</a:t>
            </a:r>
            <a:r>
              <a:rPr lang="en-US" dirty="0"/>
              <a:t>/" title="</a:t>
            </a:r>
            <a:r>
              <a:rPr lang="en-US" dirty="0" err="1"/>
              <a:t>Flaticon</a:t>
            </a:r>
            <a:r>
              <a:rPr lang="en-US" dirty="0"/>
              <a:t>"&gt; </a:t>
            </a:r>
            <a:r>
              <a:rPr lang="en-US" dirty="0" err="1"/>
              <a:t>www.flaticon.com</a:t>
            </a:r>
            <a:r>
              <a:rPr lang="en-US" dirty="0"/>
              <a:t>&lt;/a&gt;</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42</a:t>
            </a:fld>
            <a:endParaRPr lang="en-US"/>
          </a:p>
        </p:txBody>
      </p:sp>
    </p:spTree>
    <p:extLst>
      <p:ext uri="{BB962C8B-B14F-4D97-AF65-F5344CB8AC3E}">
        <p14:creationId xmlns:p14="http://schemas.microsoft.com/office/powerpoint/2010/main" val="520575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43</a:t>
            </a:fld>
            <a:endParaRPr lang="en-US"/>
          </a:p>
        </p:txBody>
      </p:sp>
    </p:spTree>
    <p:extLst>
      <p:ext uri="{BB962C8B-B14F-4D97-AF65-F5344CB8AC3E}">
        <p14:creationId xmlns:p14="http://schemas.microsoft.com/office/powerpoint/2010/main" val="244011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40149a7731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40149a773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203200" y="152400"/>
            <a:ext cx="11785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5F497A"/>
              </a:buClr>
              <a:buSzPts val="4000"/>
              <a:buFont typeface="Calibri"/>
              <a:buNone/>
              <a:defRPr sz="4000" b="1" i="0" u="none" strike="noStrike" cap="none">
                <a:solidFill>
                  <a:srgbClr val="5F497A"/>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a:endParaRPr/>
          </a:p>
        </p:txBody>
      </p:sp>
      <p:sp>
        <p:nvSpPr>
          <p:cNvPr id="81" name="Google Shape;81;p16"/>
          <p:cNvSpPr txBox="1">
            <a:spLocks noGrp="1"/>
          </p:cNvSpPr>
          <p:nvPr>
            <p:ph type="sldNum" idx="12"/>
          </p:nvPr>
        </p:nvSpPr>
        <p:spPr>
          <a:xfrm>
            <a:off x="11379200" y="6248400"/>
            <a:ext cx="812800" cy="6096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1">
                <a:solidFill>
                  <a:srgbClr val="EEEBCA"/>
                </a:solidFill>
                <a:latin typeface="Arial"/>
                <a:ea typeface="Arial"/>
                <a:cs typeface="Arial"/>
                <a:sym typeface="Arial"/>
              </a:defRPr>
            </a:lvl1pPr>
            <a:lvl2pPr marL="0" marR="0" lvl="1" indent="0" algn="ctr" rtl="0">
              <a:spcBef>
                <a:spcPts val="0"/>
              </a:spcBef>
              <a:spcAft>
                <a:spcPts val="0"/>
              </a:spcAft>
              <a:buNone/>
              <a:defRPr sz="1200" b="1">
                <a:solidFill>
                  <a:srgbClr val="EEEBCA"/>
                </a:solidFill>
                <a:latin typeface="Arial"/>
                <a:ea typeface="Arial"/>
                <a:cs typeface="Arial"/>
                <a:sym typeface="Arial"/>
              </a:defRPr>
            </a:lvl2pPr>
            <a:lvl3pPr marL="0" marR="0" lvl="2" indent="0" algn="ctr" rtl="0">
              <a:spcBef>
                <a:spcPts val="0"/>
              </a:spcBef>
              <a:spcAft>
                <a:spcPts val="0"/>
              </a:spcAft>
              <a:buNone/>
              <a:defRPr sz="1200" b="1">
                <a:solidFill>
                  <a:srgbClr val="EEEBCA"/>
                </a:solidFill>
                <a:latin typeface="Arial"/>
                <a:ea typeface="Arial"/>
                <a:cs typeface="Arial"/>
                <a:sym typeface="Arial"/>
              </a:defRPr>
            </a:lvl3pPr>
            <a:lvl4pPr marL="0" marR="0" lvl="3" indent="0" algn="ctr" rtl="0">
              <a:spcBef>
                <a:spcPts val="0"/>
              </a:spcBef>
              <a:spcAft>
                <a:spcPts val="0"/>
              </a:spcAft>
              <a:buNone/>
              <a:defRPr sz="1200" b="1">
                <a:solidFill>
                  <a:srgbClr val="EEEBCA"/>
                </a:solidFill>
                <a:latin typeface="Arial"/>
                <a:ea typeface="Arial"/>
                <a:cs typeface="Arial"/>
                <a:sym typeface="Arial"/>
              </a:defRPr>
            </a:lvl4pPr>
            <a:lvl5pPr marL="0" marR="0" lvl="4" indent="0" algn="ctr" rtl="0">
              <a:spcBef>
                <a:spcPts val="0"/>
              </a:spcBef>
              <a:spcAft>
                <a:spcPts val="0"/>
              </a:spcAft>
              <a:buNone/>
              <a:defRPr sz="1200" b="1">
                <a:solidFill>
                  <a:srgbClr val="EEEBCA"/>
                </a:solidFill>
                <a:latin typeface="Arial"/>
                <a:ea typeface="Arial"/>
                <a:cs typeface="Arial"/>
                <a:sym typeface="Arial"/>
              </a:defRPr>
            </a:lvl5pPr>
            <a:lvl6pPr marL="0" marR="0" lvl="5" indent="0" algn="ctr" rtl="0">
              <a:spcBef>
                <a:spcPts val="0"/>
              </a:spcBef>
              <a:spcAft>
                <a:spcPts val="0"/>
              </a:spcAft>
              <a:buNone/>
              <a:defRPr sz="1200" b="1">
                <a:solidFill>
                  <a:srgbClr val="EEEBCA"/>
                </a:solidFill>
                <a:latin typeface="Arial"/>
                <a:ea typeface="Arial"/>
                <a:cs typeface="Arial"/>
                <a:sym typeface="Arial"/>
              </a:defRPr>
            </a:lvl6pPr>
            <a:lvl7pPr marL="0" marR="0" lvl="6" indent="0" algn="ctr" rtl="0">
              <a:spcBef>
                <a:spcPts val="0"/>
              </a:spcBef>
              <a:spcAft>
                <a:spcPts val="0"/>
              </a:spcAft>
              <a:buNone/>
              <a:defRPr sz="1200" b="1">
                <a:solidFill>
                  <a:srgbClr val="EEEBCA"/>
                </a:solidFill>
                <a:latin typeface="Arial"/>
                <a:ea typeface="Arial"/>
                <a:cs typeface="Arial"/>
                <a:sym typeface="Arial"/>
              </a:defRPr>
            </a:lvl7pPr>
            <a:lvl8pPr marL="0" marR="0" lvl="7" indent="0" algn="ctr" rtl="0">
              <a:spcBef>
                <a:spcPts val="0"/>
              </a:spcBef>
              <a:spcAft>
                <a:spcPts val="0"/>
              </a:spcAft>
              <a:buNone/>
              <a:defRPr sz="1200" b="1">
                <a:solidFill>
                  <a:srgbClr val="EEEBCA"/>
                </a:solidFill>
                <a:latin typeface="Arial"/>
                <a:ea typeface="Arial"/>
                <a:cs typeface="Arial"/>
                <a:sym typeface="Arial"/>
              </a:defRPr>
            </a:lvl8pPr>
            <a:lvl9pPr marL="0" marR="0" lvl="8" indent="0" algn="ctr" rtl="0">
              <a:spcBef>
                <a:spcPts val="0"/>
              </a:spcBef>
              <a:spcAft>
                <a:spcPts val="0"/>
              </a:spcAft>
              <a:buNone/>
              <a:defRPr sz="1200" b="1">
                <a:solidFill>
                  <a:srgbClr val="EEEBCA"/>
                </a:solidFill>
                <a:latin typeface="Arial"/>
                <a:ea typeface="Arial"/>
                <a:cs typeface="Arial"/>
                <a:sym typeface="Arial"/>
              </a:defRPr>
            </a:lvl9pPr>
          </a:lstStyle>
          <a:p>
            <a:fld id="{00000000-1234-1234-1234-123412341234}" type="slidenum">
              <a:rPr lang="en" smtClean="0"/>
              <a:pPr/>
              <a:t>‹#›</a:t>
            </a:fld>
            <a:endParaRPr lang="en"/>
          </a:p>
        </p:txBody>
      </p:sp>
      <p:sp>
        <p:nvSpPr>
          <p:cNvPr id="82" name="Google Shape;82;p16"/>
          <p:cNvSpPr txBox="1">
            <a:spLocks noGrp="1"/>
          </p:cNvSpPr>
          <p:nvPr>
            <p:ph type="sldNum" idx="2"/>
          </p:nvPr>
        </p:nvSpPr>
        <p:spPr>
          <a:xfrm>
            <a:off x="11205845" y="6333134"/>
            <a:ext cx="7316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7049060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963084" y="1524000"/>
            <a:ext cx="10363200" cy="1362000"/>
          </a:xfrm>
          <a:prstGeom prst="rect">
            <a:avLst/>
          </a:prstGeom>
          <a:solidFill>
            <a:schemeClr val="accent6"/>
          </a:solid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a:endParaRPr/>
          </a:p>
        </p:txBody>
      </p:sp>
      <p:sp>
        <p:nvSpPr>
          <p:cNvPr id="78" name="Google Shape;78;p15"/>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rgbClr val="5F497A"/>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5F497A"/>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5F497A"/>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5F497A"/>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5F497A"/>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212488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0" r:id="rId10"/>
    <p:sldLayoutId id="2147483681"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machine-learning/team-data-science-process/lifecycle"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archive.ics.uci.edu/ml/datasets/iris" TargetMode="Externa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hyperlink" Target="https://static.googleusercontent.com/media/research.google.com/en/pubs/archive/45189.pdf" TargetMode="External"/><Relationship Id="rId4" Type="http://schemas.openxmlformats.org/officeDocument/2006/relationships/hyperlink" Target="https://grouplens.org/datasets/movielens/20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hyperlink" Target="https://www.kaggle.com/sherinclaudia/movie-rating-predic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178D31F-2FFC-4036-8518-795F22D5A1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89" b="13641"/>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772429" y="2791513"/>
            <a:ext cx="6470692" cy="1229306"/>
          </a:xfrm>
        </p:spPr>
        <p:txBody>
          <a:bodyPr>
            <a:normAutofit/>
          </a:bodyPr>
          <a:lstStyle/>
          <a:p>
            <a:r>
              <a:rPr lang="en-US" sz="5400" dirty="0">
                <a:solidFill>
                  <a:schemeClr val="tx1"/>
                </a:solidFill>
              </a:rPr>
              <a:t>AT82.02</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772429" y="4195868"/>
            <a:ext cx="6470693" cy="1229306"/>
          </a:xfrm>
        </p:spPr>
        <p:txBody>
          <a:bodyPr>
            <a:normAutofit fontScale="85000" lnSpcReduction="20000"/>
          </a:bodyPr>
          <a:lstStyle/>
          <a:p>
            <a:r>
              <a:rPr lang="en-US" b="1" dirty="0"/>
              <a:t>Data Modeling and Management</a:t>
            </a:r>
          </a:p>
          <a:p>
            <a:r>
              <a:rPr lang="en-US" dirty="0"/>
              <a:t>Unit 7-1: Data Engineering</a:t>
            </a:r>
          </a:p>
          <a:p>
            <a:r>
              <a:rPr lang="en-US" sz="1800" dirty="0"/>
              <a:t>Chutiporn Anutariya (</a:t>
            </a:r>
            <a:r>
              <a:rPr lang="en-US" sz="1800" dirty="0" err="1"/>
              <a:t>chuti</a:t>
            </a:r>
            <a:r>
              <a:rPr lang="en-US" sz="1800" dirty="0"/>
              <a:t> at </a:t>
            </a:r>
            <a:r>
              <a:rPr lang="en-US" sz="1800" dirty="0" err="1"/>
              <a:t>ait</a:t>
            </a:r>
            <a:r>
              <a:rPr lang="en-US" sz="1800" dirty="0"/>
              <a:t> dot ac dot </a:t>
            </a:r>
            <a:r>
              <a:rPr lang="en-US" sz="1800" dirty="0" err="1"/>
              <a:t>th</a:t>
            </a:r>
            <a:r>
              <a:rPr lang="en-US" sz="1800" dirty="0"/>
              <a:t>)</a:t>
            </a:r>
          </a:p>
        </p:txBody>
      </p:sp>
      <p:cxnSp>
        <p:nvCxnSpPr>
          <p:cNvPr id="36" name="Straight Connector 3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EB30B7D-2E87-422A-8586-872F12C6FA1E}"/>
              </a:ext>
            </a:extLst>
          </p:cNvPr>
          <p:cNvSpPr/>
          <p:nvPr/>
        </p:nvSpPr>
        <p:spPr>
          <a:xfrm>
            <a:off x="7459321" y="6400799"/>
            <a:ext cx="4741383" cy="48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416EC6-351B-4E0C-8499-972A395C48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9413" y="6420425"/>
            <a:ext cx="2102177" cy="431624"/>
          </a:xfrm>
          <a:prstGeom prst="rect">
            <a:avLst/>
          </a:prstGeom>
        </p:spPr>
      </p:pic>
      <p:pic>
        <p:nvPicPr>
          <p:cNvPr id="8" name="Picture 7">
            <a:extLst>
              <a:ext uri="{FF2B5EF4-FFF2-40B4-BE49-F238E27FC236}">
                <a16:creationId xmlns:a16="http://schemas.microsoft.com/office/drawing/2014/main" id="{049DD079-0508-46E4-9BF6-0071767847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87568" y="6133767"/>
            <a:ext cx="1742160" cy="998690"/>
          </a:xfrm>
          <a:prstGeom prst="rect">
            <a:avLst/>
          </a:prstGeom>
        </p:spPr>
      </p:pic>
      <p:pic>
        <p:nvPicPr>
          <p:cNvPr id="1026" name="Picture 2" descr="Logo | Asian Institute of Technology">
            <a:extLst>
              <a:ext uri="{FF2B5EF4-FFF2-40B4-BE49-F238E27FC236}">
                <a16:creationId xmlns:a16="http://schemas.microsoft.com/office/drawing/2014/main" id="{B8C48FB4-6D14-4F7E-890F-C3D71666C9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9728" y="6400800"/>
            <a:ext cx="449865" cy="449865"/>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3D25AB6-9148-417B-8F5C-54AD82619440}"/>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0C4-C433-421A-90F0-C90EBCC6BE3A}"/>
              </a:ext>
            </a:extLst>
          </p:cNvPr>
          <p:cNvSpPr>
            <a:spLocks noGrp="1"/>
          </p:cNvSpPr>
          <p:nvPr>
            <p:ph type="title"/>
          </p:nvPr>
        </p:nvSpPr>
        <p:spPr/>
        <p:txBody>
          <a:bodyPr/>
          <a:lstStyle/>
          <a:p>
            <a:r>
              <a:rPr lang="en-US" dirty="0"/>
              <a:t>CRISP-DM: Evaluation</a:t>
            </a:r>
          </a:p>
        </p:txBody>
      </p:sp>
      <p:graphicFrame>
        <p:nvGraphicFramePr>
          <p:cNvPr id="6" name="Content Placeholder 5">
            <a:extLst>
              <a:ext uri="{FF2B5EF4-FFF2-40B4-BE49-F238E27FC236}">
                <a16:creationId xmlns:a16="http://schemas.microsoft.com/office/drawing/2014/main" id="{830A08A8-B1DC-4BD3-B7F3-CF68CE08CE5B}"/>
              </a:ext>
            </a:extLst>
          </p:cNvPr>
          <p:cNvGraphicFramePr>
            <a:graphicFrameLocks noGrp="1"/>
          </p:cNvGraphicFramePr>
          <p:nvPr>
            <p:ph idx="1"/>
            <p:extLst>
              <p:ext uri="{D42A27DB-BD31-4B8C-83A1-F6EECF244321}">
                <p14:modId xmlns:p14="http://schemas.microsoft.com/office/powerpoint/2010/main" val="4075526426"/>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2FBE26-D8D5-434A-A920-190B8D6B141E}"/>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2241314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0C4-C433-421A-90F0-C90EBCC6BE3A}"/>
              </a:ext>
            </a:extLst>
          </p:cNvPr>
          <p:cNvSpPr>
            <a:spLocks noGrp="1"/>
          </p:cNvSpPr>
          <p:nvPr>
            <p:ph type="title"/>
          </p:nvPr>
        </p:nvSpPr>
        <p:spPr/>
        <p:txBody>
          <a:bodyPr/>
          <a:lstStyle/>
          <a:p>
            <a:r>
              <a:rPr lang="en-US" dirty="0"/>
              <a:t>CRISP-DM: Deployment</a:t>
            </a:r>
          </a:p>
        </p:txBody>
      </p:sp>
      <p:graphicFrame>
        <p:nvGraphicFramePr>
          <p:cNvPr id="6" name="Content Placeholder 5">
            <a:extLst>
              <a:ext uri="{FF2B5EF4-FFF2-40B4-BE49-F238E27FC236}">
                <a16:creationId xmlns:a16="http://schemas.microsoft.com/office/drawing/2014/main" id="{830A08A8-B1DC-4BD3-B7F3-CF68CE08CE5B}"/>
              </a:ext>
            </a:extLst>
          </p:cNvPr>
          <p:cNvGraphicFramePr>
            <a:graphicFrameLocks noGrp="1"/>
          </p:cNvGraphicFramePr>
          <p:nvPr>
            <p:ph idx="1"/>
            <p:extLst>
              <p:ext uri="{D42A27DB-BD31-4B8C-83A1-F6EECF244321}">
                <p14:modId xmlns:p14="http://schemas.microsoft.com/office/powerpoint/2010/main" val="971832786"/>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2FBE26-D8D5-434A-A920-190B8D6B141E}"/>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384097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12D3E59-B99B-4DBE-AC96-F5ECC3AE4B7C}"/>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tretch/>
        </p:blipFill>
        <p:spPr bwMode="auto">
          <a:xfrm>
            <a:off x="1064854" y="0"/>
            <a:ext cx="10062307" cy="4578350"/>
          </a:xfrm>
          <a:prstGeom prst="rect">
            <a:avLst/>
          </a:prstGeom>
          <a:solidFill>
            <a:srgbClr val="FFFFFF"/>
          </a:solidFill>
        </p:spPr>
      </p:pic>
      <p:sp>
        <p:nvSpPr>
          <p:cNvPr id="5" name="Title 4">
            <a:extLst>
              <a:ext uri="{FF2B5EF4-FFF2-40B4-BE49-F238E27FC236}">
                <a16:creationId xmlns:a16="http://schemas.microsoft.com/office/drawing/2014/main" id="{5E5332F9-F95F-4119-8F0C-94604F5C99FC}"/>
              </a:ext>
            </a:extLst>
          </p:cNvPr>
          <p:cNvSpPr>
            <a:spLocks noGrp="1"/>
          </p:cNvSpPr>
          <p:nvPr>
            <p:ph type="title"/>
          </p:nvPr>
        </p:nvSpPr>
        <p:spPr>
          <a:xfrm>
            <a:off x="1097279" y="4799362"/>
            <a:ext cx="10113645" cy="743682"/>
          </a:xfrm>
        </p:spPr>
        <p:txBody>
          <a:bodyPr anchor="b">
            <a:normAutofit/>
          </a:bodyPr>
          <a:lstStyle/>
          <a:p>
            <a:r>
              <a:rPr lang="en-US" dirty="0"/>
              <a:t>Business Analytics Process Model</a:t>
            </a:r>
          </a:p>
        </p:txBody>
      </p:sp>
      <p:sp>
        <p:nvSpPr>
          <p:cNvPr id="71" name="Text Placeholder 3">
            <a:extLst>
              <a:ext uri="{FF2B5EF4-FFF2-40B4-BE49-F238E27FC236}">
                <a16:creationId xmlns:a16="http://schemas.microsoft.com/office/drawing/2014/main" id="{2C28F79D-36F7-4DFA-A107-5E4EF14EF598}"/>
              </a:ext>
            </a:extLst>
          </p:cNvPr>
          <p:cNvSpPr>
            <a:spLocks noGrp="1"/>
          </p:cNvSpPr>
          <p:nvPr>
            <p:ph type="body" sz="half" idx="2"/>
          </p:nvPr>
        </p:nvSpPr>
        <p:spPr>
          <a:xfrm>
            <a:off x="1097279" y="5715000"/>
            <a:ext cx="10113264" cy="609600"/>
          </a:xfrm>
        </p:spPr>
        <p:txBody>
          <a:bodyPr/>
          <a:lstStyle/>
          <a:p>
            <a:r>
              <a:rPr lang="en-US" dirty="0" err="1"/>
              <a:t>Src</a:t>
            </a:r>
            <a:r>
              <a:rPr lang="en-US" dirty="0"/>
              <a:t>: https://blogs.sas.com/content/sgf/2019/05/14/big-data-in-business-analytics-talking-about-the-analytics-process-model/</a:t>
            </a:r>
          </a:p>
        </p:txBody>
      </p:sp>
      <p:sp>
        <p:nvSpPr>
          <p:cNvPr id="4" name="Slide Number Placeholder 3">
            <a:extLst>
              <a:ext uri="{FF2B5EF4-FFF2-40B4-BE49-F238E27FC236}">
                <a16:creationId xmlns:a16="http://schemas.microsoft.com/office/drawing/2014/main" id="{BCB978C3-008F-41A1-87AC-ED65CFB5AA41}"/>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12</a:t>
            </a:fld>
            <a:endParaRPr lang="en-US"/>
          </a:p>
        </p:txBody>
      </p:sp>
    </p:spTree>
    <p:extLst>
      <p:ext uri="{BB962C8B-B14F-4D97-AF65-F5344CB8AC3E}">
        <p14:creationId xmlns:p14="http://schemas.microsoft.com/office/powerpoint/2010/main" val="3326059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8399D52-89A3-4F54-9F8B-13762FAE7F56}"/>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t="-11795" b="-11795"/>
          <a:stretch/>
        </p:blipFill>
        <p:spPr bwMode="auto">
          <a:xfrm>
            <a:off x="-33235" y="0"/>
            <a:ext cx="12191985" cy="4578350"/>
          </a:xfrm>
          <a:prstGeom prst="rect">
            <a:avLst/>
          </a:prstGeom>
          <a:solidFill>
            <a:srgbClr val="FFFFFF"/>
          </a:solidFill>
        </p:spPr>
      </p:pic>
      <p:sp>
        <p:nvSpPr>
          <p:cNvPr id="6" name="Title 5">
            <a:extLst>
              <a:ext uri="{FF2B5EF4-FFF2-40B4-BE49-F238E27FC236}">
                <a16:creationId xmlns:a16="http://schemas.microsoft.com/office/drawing/2014/main" id="{6FC110EE-847F-4A39-9803-A75B4BA3559C}"/>
              </a:ext>
            </a:extLst>
          </p:cNvPr>
          <p:cNvSpPr>
            <a:spLocks noGrp="1"/>
          </p:cNvSpPr>
          <p:nvPr>
            <p:ph type="title"/>
          </p:nvPr>
        </p:nvSpPr>
        <p:spPr/>
        <p:txBody>
          <a:bodyPr/>
          <a:lstStyle/>
          <a:p>
            <a:r>
              <a:rPr lang="en-US" dirty="0"/>
              <a:t>Data (Analytics) Workflow</a:t>
            </a:r>
          </a:p>
        </p:txBody>
      </p:sp>
      <p:sp>
        <p:nvSpPr>
          <p:cNvPr id="7" name="Text Placeholder 6">
            <a:extLst>
              <a:ext uri="{FF2B5EF4-FFF2-40B4-BE49-F238E27FC236}">
                <a16:creationId xmlns:a16="http://schemas.microsoft.com/office/drawing/2014/main" id="{6164F2DF-EB84-4E37-A245-F92ECE5E0CAB}"/>
              </a:ext>
            </a:extLst>
          </p:cNvPr>
          <p:cNvSpPr>
            <a:spLocks noGrp="1"/>
          </p:cNvSpPr>
          <p:nvPr>
            <p:ph type="body" sz="half" idx="2"/>
          </p:nvPr>
        </p:nvSpPr>
        <p:spPr/>
        <p:txBody>
          <a:bodyPr/>
          <a:lstStyle/>
          <a:p>
            <a:r>
              <a:rPr lang="en-US" dirty="0" err="1"/>
              <a:t>Src</a:t>
            </a:r>
            <a:r>
              <a:rPr lang="en-US" dirty="0"/>
              <a:t>: </a:t>
            </a:r>
            <a:r>
              <a:rPr lang="en-US" dirty="0" err="1"/>
              <a:t>DataCamp</a:t>
            </a:r>
            <a:endParaRPr lang="en-US" dirty="0"/>
          </a:p>
        </p:txBody>
      </p:sp>
      <p:sp>
        <p:nvSpPr>
          <p:cNvPr id="5" name="Slide Number Placeholder 4">
            <a:extLst>
              <a:ext uri="{FF2B5EF4-FFF2-40B4-BE49-F238E27FC236}">
                <a16:creationId xmlns:a16="http://schemas.microsoft.com/office/drawing/2014/main" id="{29A46751-5FF1-4FA8-A321-7757E2864C20}"/>
              </a:ext>
            </a:extLst>
          </p:cNvPr>
          <p:cNvSpPr>
            <a:spLocks noGrp="1"/>
          </p:cNvSpPr>
          <p:nvPr>
            <p:ph type="sldNum" sz="quarter" idx="12"/>
          </p:nvPr>
        </p:nvSpPr>
        <p:spPr/>
        <p:txBody>
          <a:bodyPr anchor="ctr">
            <a:normAutofit/>
          </a:bodyPr>
          <a:lstStyle/>
          <a:p>
            <a:pPr>
              <a:spcAft>
                <a:spcPts val="600"/>
              </a:spcAft>
            </a:pPr>
            <a:fld id="{3A98EE3D-8CD1-4C3F-BD1C-C98C9596463C}" type="slidenum">
              <a:rPr lang="en-US" smtClean="0"/>
              <a:pPr>
                <a:spcAft>
                  <a:spcPts val="600"/>
                </a:spcAft>
              </a:pPr>
              <a:t>13</a:t>
            </a:fld>
            <a:endParaRPr lang="en-US"/>
          </a:p>
        </p:txBody>
      </p:sp>
    </p:spTree>
    <p:extLst>
      <p:ext uri="{BB962C8B-B14F-4D97-AF65-F5344CB8AC3E}">
        <p14:creationId xmlns:p14="http://schemas.microsoft.com/office/powerpoint/2010/main" val="179186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828B845-72FA-49F2-9ECD-9A2CFD1CC6CB}"/>
              </a:ext>
            </a:extLst>
          </p:cNvPr>
          <p:cNvSpPr>
            <a:spLocks noGrp="1"/>
          </p:cNvSpPr>
          <p:nvPr>
            <p:ph type="title"/>
          </p:nvPr>
        </p:nvSpPr>
        <p:spPr>
          <a:xfrm>
            <a:off x="643466" y="786383"/>
            <a:ext cx="3517567" cy="2093975"/>
          </a:xfrm>
        </p:spPr>
        <p:txBody>
          <a:bodyPr/>
          <a:lstStyle/>
          <a:p>
            <a:r>
              <a:rPr lang="en-US" dirty="0"/>
              <a:t>TDSP: Team Data Science Process</a:t>
            </a:r>
          </a:p>
        </p:txBody>
      </p:sp>
      <p:sp>
        <p:nvSpPr>
          <p:cNvPr id="73" name="Text Placeholder 3">
            <a:extLst>
              <a:ext uri="{FF2B5EF4-FFF2-40B4-BE49-F238E27FC236}">
                <a16:creationId xmlns:a16="http://schemas.microsoft.com/office/drawing/2014/main" id="{B5A32E52-0EB0-4769-ABCA-098C6BEEE3F7}"/>
              </a:ext>
            </a:extLst>
          </p:cNvPr>
          <p:cNvSpPr>
            <a:spLocks noGrp="1"/>
          </p:cNvSpPr>
          <p:nvPr>
            <p:ph type="body" sz="half" idx="2"/>
          </p:nvPr>
        </p:nvSpPr>
        <p:spPr>
          <a:xfrm>
            <a:off x="643465" y="3043050"/>
            <a:ext cx="3517567" cy="3064505"/>
          </a:xfrm>
        </p:spPr>
        <p:txBody>
          <a:bodyPr>
            <a:normAutofit fontScale="92500" lnSpcReduction="10000"/>
          </a:bodyPr>
          <a:lstStyle/>
          <a:p>
            <a:pPr marL="285750" indent="-285750">
              <a:buFont typeface="Arial" panose="020B0604020202020204" pitchFamily="34" charset="0"/>
              <a:buChar char="•"/>
            </a:pPr>
            <a:r>
              <a:rPr lang="en-US" sz="2400" dirty="0"/>
              <a:t>An agile, iterative data science methodology to deliver predictive analytics solutions and intelligent applications efficiently</a:t>
            </a:r>
          </a:p>
          <a:p>
            <a:pPr marL="285750" indent="-285750">
              <a:buFont typeface="Arial" panose="020B0604020202020204" pitchFamily="34" charset="0"/>
              <a:buChar char="•"/>
            </a:pPr>
            <a:r>
              <a:rPr lang="en-US" sz="2400" dirty="0">
                <a:solidFill>
                  <a:schemeClr val="bg1"/>
                </a:solidFill>
              </a:rPr>
              <a:t>Combination of Scrum and CRISP-DM</a:t>
            </a:r>
          </a:p>
        </p:txBody>
      </p:sp>
      <p:sp>
        <p:nvSpPr>
          <p:cNvPr id="4" name="Slide Number Placeholder 3">
            <a:extLst>
              <a:ext uri="{FF2B5EF4-FFF2-40B4-BE49-F238E27FC236}">
                <a16:creationId xmlns:a16="http://schemas.microsoft.com/office/drawing/2014/main" id="{9214D6DA-4198-479E-8084-7D80703A15D6}"/>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14</a:t>
            </a:fld>
            <a:endParaRPr lang="en-US"/>
          </a:p>
        </p:txBody>
      </p:sp>
      <p:pic>
        <p:nvPicPr>
          <p:cNvPr id="2" name="Picture 2" descr="TDSP lifecycle">
            <a:extLst>
              <a:ext uri="{FF2B5EF4-FFF2-40B4-BE49-F238E27FC236}">
                <a16:creationId xmlns:a16="http://schemas.microsoft.com/office/drawing/2014/main" id="{A581DD9C-338C-4DEB-94CD-57BE2ABB0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1744" y="535790"/>
            <a:ext cx="7420828" cy="55358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BA4E1B-DAAE-40B7-8333-76E456254A1B}"/>
              </a:ext>
            </a:extLst>
          </p:cNvPr>
          <p:cNvSpPr txBox="1"/>
          <p:nvPr/>
        </p:nvSpPr>
        <p:spPr>
          <a:xfrm>
            <a:off x="4661592" y="6400442"/>
            <a:ext cx="7112000" cy="369332"/>
          </a:xfrm>
          <a:prstGeom prst="rect">
            <a:avLst/>
          </a:prstGeom>
          <a:noFill/>
        </p:spPr>
        <p:txBody>
          <a:bodyPr wrap="square">
            <a:spAutoFit/>
          </a:bodyPr>
          <a:lstStyle/>
          <a:p>
            <a:pPr algn="ctr"/>
            <a:r>
              <a:rPr lang="en-US" b="0" i="0" dirty="0">
                <a:solidFill>
                  <a:srgbClr val="47425D"/>
                </a:solidFill>
                <a:effectLst/>
                <a:latin typeface="Raleway"/>
              </a:rPr>
              <a:t>Ref: Microsoft </a:t>
            </a:r>
            <a:r>
              <a:rPr lang="en-US" b="0" i="0" u="none" strike="noStrike" dirty="0">
                <a:solidFill>
                  <a:srgbClr val="D67A7A"/>
                </a:solidFill>
                <a:effectLst/>
                <a:latin typeface="Raleway"/>
                <a:hlinkClick r:id="rId3"/>
              </a:rPr>
              <a:t>Team Data Science Lifecycle</a:t>
            </a:r>
            <a:r>
              <a:rPr lang="en-US" b="0" i="0" dirty="0">
                <a:solidFill>
                  <a:srgbClr val="47425D"/>
                </a:solidFill>
                <a:effectLst/>
                <a:latin typeface="Raleway"/>
              </a:rPr>
              <a:t> (Microsoft, 2020)</a:t>
            </a:r>
            <a:endParaRPr lang="en-US" dirty="0"/>
          </a:p>
        </p:txBody>
      </p:sp>
    </p:spTree>
    <p:extLst>
      <p:ext uri="{BB962C8B-B14F-4D97-AF65-F5344CB8AC3E}">
        <p14:creationId xmlns:p14="http://schemas.microsoft.com/office/powerpoint/2010/main" val="3954674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70000" y="2168920"/>
            <a:ext cx="4434744" cy="2077492"/>
          </a:xfrm>
          <a:prstGeom prst="rect">
            <a:avLst/>
          </a:prstGeom>
        </p:spPr>
        <p:txBody>
          <a:bodyPr lIns="0" tIns="0" rIns="0" bIns="0" rtlCol="0" anchor="t">
            <a:spAutoFit/>
          </a:bodyPr>
          <a:lstStyle/>
          <a:p>
            <a:pPr>
              <a:lnSpc>
                <a:spcPts val="5367"/>
              </a:lnSpc>
            </a:pPr>
            <a:r>
              <a:rPr lang="en-US" sz="4667" dirty="0">
                <a:latin typeface="Century Gothic" panose="020B0502020202020204" pitchFamily="34" charset="0"/>
              </a:rPr>
              <a:t>Data Science Process Lifecycle</a:t>
            </a:r>
          </a:p>
        </p:txBody>
      </p:sp>
      <p:sp>
        <p:nvSpPr>
          <p:cNvPr id="3" name="AutoShape 3"/>
          <p:cNvSpPr/>
          <p:nvPr/>
        </p:nvSpPr>
        <p:spPr>
          <a:xfrm>
            <a:off x="6527800" y="410691"/>
            <a:ext cx="50800" cy="5486400"/>
          </a:xfrm>
          <a:prstGeom prst="rect">
            <a:avLst/>
          </a:prstGeom>
          <a:solidFill>
            <a:srgbClr val="000000"/>
          </a:solidFill>
        </p:spPr>
      </p:sp>
      <p:grpSp>
        <p:nvGrpSpPr>
          <p:cNvPr id="4" name="Group 4"/>
          <p:cNvGrpSpPr/>
          <p:nvPr/>
        </p:nvGrpSpPr>
        <p:grpSpPr>
          <a:xfrm>
            <a:off x="6369050" y="728087"/>
            <a:ext cx="368300" cy="3683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5C6B"/>
            </a:solidFill>
          </p:spPr>
        </p:sp>
      </p:grpSp>
      <p:grpSp>
        <p:nvGrpSpPr>
          <p:cNvPr id="6" name="Group 6"/>
          <p:cNvGrpSpPr/>
          <p:nvPr/>
        </p:nvGrpSpPr>
        <p:grpSpPr>
          <a:xfrm>
            <a:off x="6369050" y="1886913"/>
            <a:ext cx="368300" cy="3683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5C6B"/>
            </a:solidFill>
          </p:spPr>
        </p:sp>
      </p:grpSp>
      <p:grpSp>
        <p:nvGrpSpPr>
          <p:cNvPr id="8" name="Group 8"/>
          <p:cNvGrpSpPr/>
          <p:nvPr/>
        </p:nvGrpSpPr>
        <p:grpSpPr>
          <a:xfrm>
            <a:off x="6369050" y="4224203"/>
            <a:ext cx="368300" cy="3683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5C6B"/>
            </a:solidFill>
          </p:spPr>
        </p:sp>
      </p:grpSp>
      <p:sp>
        <p:nvSpPr>
          <p:cNvPr id="10" name="AutoShape 10"/>
          <p:cNvSpPr/>
          <p:nvPr/>
        </p:nvSpPr>
        <p:spPr>
          <a:xfrm>
            <a:off x="-117431" y="-127000"/>
            <a:ext cx="301234" cy="7112000"/>
          </a:xfrm>
          <a:prstGeom prst="rect">
            <a:avLst/>
          </a:prstGeom>
          <a:solidFill>
            <a:srgbClr val="425C6B"/>
          </a:solidFill>
        </p:spPr>
      </p:sp>
      <p:grpSp>
        <p:nvGrpSpPr>
          <p:cNvPr id="11" name="Group 11"/>
          <p:cNvGrpSpPr/>
          <p:nvPr/>
        </p:nvGrpSpPr>
        <p:grpSpPr>
          <a:xfrm>
            <a:off x="6369050" y="3060700"/>
            <a:ext cx="368300" cy="3683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5C6B"/>
            </a:solidFill>
          </p:spPr>
        </p:sp>
      </p:grpSp>
      <p:sp>
        <p:nvSpPr>
          <p:cNvPr id="13" name="TextBox 13"/>
          <p:cNvSpPr txBox="1"/>
          <p:nvPr/>
        </p:nvSpPr>
        <p:spPr>
          <a:xfrm>
            <a:off x="7103774" y="716234"/>
            <a:ext cx="4094789" cy="333746"/>
          </a:xfrm>
          <a:prstGeom prst="rect">
            <a:avLst/>
          </a:prstGeom>
        </p:spPr>
        <p:txBody>
          <a:bodyPr lIns="0" tIns="0" rIns="0" bIns="0" rtlCol="0" anchor="t">
            <a:spAutoFit/>
          </a:bodyPr>
          <a:lstStyle/>
          <a:p>
            <a:pPr>
              <a:lnSpc>
                <a:spcPts val="2833"/>
              </a:lnSpc>
            </a:pPr>
            <a:r>
              <a:rPr lang="en-US" sz="2267" spc="79">
                <a:latin typeface="Century Gothic" panose="020B0502020202020204" pitchFamily="34" charset="0"/>
              </a:rPr>
              <a:t>Business Understanding</a:t>
            </a:r>
          </a:p>
        </p:txBody>
      </p:sp>
      <p:sp>
        <p:nvSpPr>
          <p:cNvPr id="14" name="TextBox 14"/>
          <p:cNvSpPr txBox="1"/>
          <p:nvPr/>
        </p:nvSpPr>
        <p:spPr>
          <a:xfrm>
            <a:off x="7103774" y="1683713"/>
            <a:ext cx="4094789" cy="692818"/>
          </a:xfrm>
          <a:prstGeom prst="rect">
            <a:avLst/>
          </a:prstGeom>
        </p:spPr>
        <p:txBody>
          <a:bodyPr lIns="0" tIns="0" rIns="0" bIns="0" rtlCol="0" anchor="t">
            <a:spAutoFit/>
          </a:bodyPr>
          <a:lstStyle/>
          <a:p>
            <a:pPr>
              <a:lnSpc>
                <a:spcPts val="2833"/>
              </a:lnSpc>
            </a:pPr>
            <a:r>
              <a:rPr lang="en-US" sz="2267" spc="79">
                <a:latin typeface="Century Gothic" panose="020B0502020202020204" pitchFamily="34" charset="0"/>
              </a:rPr>
              <a:t>Data Acquisition and Understanding</a:t>
            </a:r>
          </a:p>
        </p:txBody>
      </p:sp>
      <p:sp>
        <p:nvSpPr>
          <p:cNvPr id="15" name="TextBox 15"/>
          <p:cNvSpPr txBox="1"/>
          <p:nvPr/>
        </p:nvSpPr>
        <p:spPr>
          <a:xfrm>
            <a:off x="7110124" y="3035300"/>
            <a:ext cx="4094789" cy="333746"/>
          </a:xfrm>
          <a:prstGeom prst="rect">
            <a:avLst/>
          </a:prstGeom>
        </p:spPr>
        <p:txBody>
          <a:bodyPr lIns="0" tIns="0" rIns="0" bIns="0" rtlCol="0" anchor="t">
            <a:spAutoFit/>
          </a:bodyPr>
          <a:lstStyle/>
          <a:p>
            <a:pPr>
              <a:lnSpc>
                <a:spcPts val="2833"/>
              </a:lnSpc>
            </a:pPr>
            <a:r>
              <a:rPr lang="en-US" sz="2267" spc="79">
                <a:latin typeface="Century Gothic" panose="020B0502020202020204" pitchFamily="34" charset="0"/>
              </a:rPr>
              <a:t>Modeling</a:t>
            </a:r>
          </a:p>
        </p:txBody>
      </p:sp>
      <p:sp>
        <p:nvSpPr>
          <p:cNvPr id="16" name="TextBox 16"/>
          <p:cNvSpPr txBox="1"/>
          <p:nvPr/>
        </p:nvSpPr>
        <p:spPr>
          <a:xfrm>
            <a:off x="7103774" y="4198804"/>
            <a:ext cx="4094789" cy="333746"/>
          </a:xfrm>
          <a:prstGeom prst="rect">
            <a:avLst/>
          </a:prstGeom>
        </p:spPr>
        <p:txBody>
          <a:bodyPr lIns="0" tIns="0" rIns="0" bIns="0" rtlCol="0" anchor="t">
            <a:spAutoFit/>
          </a:bodyPr>
          <a:lstStyle/>
          <a:p>
            <a:pPr>
              <a:lnSpc>
                <a:spcPts val="2833"/>
              </a:lnSpc>
            </a:pPr>
            <a:r>
              <a:rPr lang="en-US" sz="2267" spc="79">
                <a:latin typeface="Century Gothic" panose="020B0502020202020204" pitchFamily="34" charset="0"/>
              </a:rPr>
              <a:t>Deployment</a:t>
            </a:r>
          </a:p>
        </p:txBody>
      </p:sp>
      <p:grpSp>
        <p:nvGrpSpPr>
          <p:cNvPr id="17" name="Group 17"/>
          <p:cNvGrpSpPr/>
          <p:nvPr/>
        </p:nvGrpSpPr>
        <p:grpSpPr>
          <a:xfrm>
            <a:off x="6369050" y="5397319"/>
            <a:ext cx="368300" cy="36830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25C6B"/>
            </a:solidFill>
          </p:spPr>
        </p:sp>
      </p:grpSp>
      <p:sp>
        <p:nvSpPr>
          <p:cNvPr id="19" name="TextBox 19"/>
          <p:cNvSpPr txBox="1"/>
          <p:nvPr/>
        </p:nvSpPr>
        <p:spPr>
          <a:xfrm>
            <a:off x="7103774" y="5371919"/>
            <a:ext cx="4094789" cy="333746"/>
          </a:xfrm>
          <a:prstGeom prst="rect">
            <a:avLst/>
          </a:prstGeom>
        </p:spPr>
        <p:txBody>
          <a:bodyPr lIns="0" tIns="0" rIns="0" bIns="0" rtlCol="0" anchor="t">
            <a:spAutoFit/>
          </a:bodyPr>
          <a:lstStyle/>
          <a:p>
            <a:pPr>
              <a:lnSpc>
                <a:spcPts val="2833"/>
              </a:lnSpc>
            </a:pPr>
            <a:r>
              <a:rPr lang="en-US" sz="2267" spc="79">
                <a:latin typeface="Century Gothic" panose="020B0502020202020204" pitchFamily="34" charset="0"/>
              </a:rPr>
              <a:t>Customer Acceptance</a:t>
            </a:r>
          </a:p>
        </p:txBody>
      </p:sp>
      <p:sp>
        <p:nvSpPr>
          <p:cNvPr id="20" name="Marcador de Posição do Número do Diapositivo 19">
            <a:extLst>
              <a:ext uri="{FF2B5EF4-FFF2-40B4-BE49-F238E27FC236}">
                <a16:creationId xmlns:a16="http://schemas.microsoft.com/office/drawing/2014/main" id="{AA02B25D-EBBF-AE4D-83FC-B9CCFBDA074C}"/>
              </a:ext>
            </a:extLst>
          </p:cNvPr>
          <p:cNvSpPr>
            <a:spLocks noGrp="1"/>
          </p:cNvSpPr>
          <p:nvPr>
            <p:ph type="sldNum" idx="12"/>
          </p:nvPr>
        </p:nvSpPr>
        <p:spPr/>
        <p:txBody>
          <a:bodyPr/>
          <a:lstStyle/>
          <a:p>
            <a:fld id="{00000000-1234-1234-1234-123412341234}" type="slidenum">
              <a:rPr lang="en" smtClean="0"/>
              <a:pPr/>
              <a:t>15</a:t>
            </a:fld>
            <a:endParaRPr lang="en" dirty="0"/>
          </a:p>
        </p:txBody>
      </p:sp>
    </p:spTree>
    <p:extLst>
      <p:ext uri="{BB962C8B-B14F-4D97-AF65-F5344CB8AC3E}">
        <p14:creationId xmlns:p14="http://schemas.microsoft.com/office/powerpoint/2010/main" val="290988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D86FA025-C904-894D-A174-1121DA4399C5}"/>
              </a:ext>
            </a:extLst>
          </p:cNvPr>
          <p:cNvSpPr/>
          <p:nvPr/>
        </p:nvSpPr>
        <p:spPr>
          <a:xfrm>
            <a:off x="-50800" y="-25400"/>
            <a:ext cx="12344400" cy="1760117"/>
          </a:xfrm>
          <a:prstGeom prst="rect">
            <a:avLst/>
          </a:prstGeom>
          <a:solidFill>
            <a:srgbClr val="425C6B"/>
          </a:solidFill>
        </p:spPr>
      </p:sp>
      <p:sp>
        <p:nvSpPr>
          <p:cNvPr id="3" name="TextBox 3"/>
          <p:cNvSpPr txBox="1"/>
          <p:nvPr/>
        </p:nvSpPr>
        <p:spPr>
          <a:xfrm>
            <a:off x="651284" y="2483472"/>
            <a:ext cx="10820400" cy="1407180"/>
          </a:xfrm>
          <a:prstGeom prst="rect">
            <a:avLst/>
          </a:prstGeom>
        </p:spPr>
        <p:txBody>
          <a:bodyPr lIns="0" tIns="0" rIns="0" bIns="0" rtlCol="0" anchor="t">
            <a:spAutoFit/>
          </a:bodyPr>
          <a:lstStyle/>
          <a:p>
            <a:pPr algn="just">
              <a:lnSpc>
                <a:spcPts val="2833"/>
              </a:lnSpc>
              <a:spcBef>
                <a:spcPct val="0"/>
              </a:spcBef>
            </a:pPr>
            <a:r>
              <a:rPr lang="en-US" sz="2133" spc="79">
                <a:latin typeface="Century Gothic" panose="020B0502020202020204" pitchFamily="34" charset="0"/>
              </a:rPr>
              <a:t>Define objectives: discuss with the client as well as with the various stakeholders in order to understand and identify the business challenges. Formulating questions that define the business objectives that data science techniques can achieve.</a:t>
            </a:r>
          </a:p>
        </p:txBody>
      </p:sp>
      <p:grpSp>
        <p:nvGrpSpPr>
          <p:cNvPr id="4" name="Group 4"/>
          <p:cNvGrpSpPr/>
          <p:nvPr/>
        </p:nvGrpSpPr>
        <p:grpSpPr>
          <a:xfrm>
            <a:off x="262995" y="2312002"/>
            <a:ext cx="11666011" cy="1801747"/>
            <a:chOff x="0" y="0"/>
            <a:chExt cx="16943421" cy="2616813"/>
          </a:xfrm>
        </p:grpSpPr>
        <p:sp>
          <p:nvSpPr>
            <p:cNvPr id="5" name="Freeform 5"/>
            <p:cNvSpPr/>
            <p:nvPr/>
          </p:nvSpPr>
          <p:spPr>
            <a:xfrm>
              <a:off x="0" y="-2540"/>
              <a:ext cx="16943422" cy="2619353"/>
            </a:xfrm>
            <a:custGeom>
              <a:avLst/>
              <a:gdLst/>
              <a:ahLst/>
              <a:cxnLst/>
              <a:rect l="l" t="t" r="r" b="b"/>
              <a:pathLst>
                <a:path w="16943422" h="2619353">
                  <a:moveTo>
                    <a:pt x="16940881" y="976197"/>
                  </a:moveTo>
                  <a:lnTo>
                    <a:pt x="16943422" y="968373"/>
                  </a:lnTo>
                  <a:lnTo>
                    <a:pt x="16937072" y="970329"/>
                  </a:lnTo>
                  <a:lnTo>
                    <a:pt x="16937072" y="957941"/>
                  </a:lnTo>
                  <a:cubicBezTo>
                    <a:pt x="16937072" y="957289"/>
                    <a:pt x="16935800" y="955333"/>
                    <a:pt x="16934531" y="952725"/>
                  </a:cubicBezTo>
                  <a:lnTo>
                    <a:pt x="16934531" y="951421"/>
                  </a:lnTo>
                  <a:lnTo>
                    <a:pt x="16933261" y="951421"/>
                  </a:lnTo>
                  <a:cubicBezTo>
                    <a:pt x="16931991" y="948812"/>
                    <a:pt x="16928181" y="948812"/>
                    <a:pt x="16926911" y="948812"/>
                  </a:cubicBezTo>
                  <a:cubicBezTo>
                    <a:pt x="16926911" y="927948"/>
                    <a:pt x="16928181" y="906432"/>
                    <a:pt x="16929450" y="885568"/>
                  </a:cubicBezTo>
                  <a:cubicBezTo>
                    <a:pt x="16929450" y="879699"/>
                    <a:pt x="16930722" y="874483"/>
                    <a:pt x="16930722" y="868615"/>
                  </a:cubicBezTo>
                  <a:lnTo>
                    <a:pt x="16934531" y="868615"/>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60139"/>
                    <a:pt x="6350" y="866659"/>
                    <a:pt x="6350" y="895348"/>
                  </a:cubicBezTo>
                  <a:lnTo>
                    <a:pt x="10160" y="895348"/>
                  </a:lnTo>
                  <a:lnTo>
                    <a:pt x="10160" y="898608"/>
                  </a:lnTo>
                  <a:lnTo>
                    <a:pt x="19050" y="899260"/>
                  </a:lnTo>
                  <a:lnTo>
                    <a:pt x="19050" y="908388"/>
                  </a:lnTo>
                  <a:lnTo>
                    <a:pt x="12700" y="908388"/>
                  </a:lnTo>
                  <a:lnTo>
                    <a:pt x="16510" y="934468"/>
                  </a:lnTo>
                  <a:lnTo>
                    <a:pt x="16510" y="938380"/>
                  </a:lnTo>
                  <a:cubicBezTo>
                    <a:pt x="13970" y="962505"/>
                    <a:pt x="10160" y="987281"/>
                    <a:pt x="16510" y="1004233"/>
                  </a:cubicBezTo>
                  <a:cubicBezTo>
                    <a:pt x="16510" y="1005537"/>
                    <a:pt x="16510" y="1006189"/>
                    <a:pt x="15240" y="1006841"/>
                  </a:cubicBezTo>
                  <a:lnTo>
                    <a:pt x="12700" y="1007493"/>
                  </a:lnTo>
                  <a:lnTo>
                    <a:pt x="12700" y="1010101"/>
                  </a:lnTo>
                  <a:cubicBezTo>
                    <a:pt x="13970" y="1016621"/>
                    <a:pt x="13970" y="1026402"/>
                    <a:pt x="15240" y="1036834"/>
                  </a:cubicBezTo>
                  <a:cubicBezTo>
                    <a:pt x="16510" y="1057698"/>
                    <a:pt x="19050" y="1081170"/>
                    <a:pt x="21590" y="1092255"/>
                  </a:cubicBezTo>
                  <a:cubicBezTo>
                    <a:pt x="21590" y="1093559"/>
                    <a:pt x="20320" y="1094863"/>
                    <a:pt x="20320" y="1095515"/>
                  </a:cubicBezTo>
                  <a:cubicBezTo>
                    <a:pt x="20320" y="1096167"/>
                    <a:pt x="19050" y="1096819"/>
                    <a:pt x="19050" y="1097471"/>
                  </a:cubicBezTo>
                  <a:lnTo>
                    <a:pt x="21590" y="1097471"/>
                  </a:lnTo>
                  <a:lnTo>
                    <a:pt x="21590" y="1098123"/>
                  </a:lnTo>
                  <a:cubicBezTo>
                    <a:pt x="15240" y="1113119"/>
                    <a:pt x="17780" y="1144415"/>
                    <a:pt x="20320" y="1172452"/>
                  </a:cubicBezTo>
                  <a:cubicBezTo>
                    <a:pt x="21590" y="1193316"/>
                    <a:pt x="24130" y="1219396"/>
                    <a:pt x="20320" y="1224612"/>
                  </a:cubicBezTo>
                  <a:lnTo>
                    <a:pt x="16510" y="1224612"/>
                  </a:lnTo>
                  <a:lnTo>
                    <a:pt x="17780" y="1274817"/>
                  </a:lnTo>
                  <a:lnTo>
                    <a:pt x="11430" y="1274817"/>
                  </a:lnTo>
                  <a:cubicBezTo>
                    <a:pt x="11430" y="1280685"/>
                    <a:pt x="10160" y="1285901"/>
                    <a:pt x="10160" y="1291117"/>
                  </a:cubicBezTo>
                  <a:lnTo>
                    <a:pt x="8890" y="1290465"/>
                  </a:lnTo>
                  <a:lnTo>
                    <a:pt x="10160" y="1298289"/>
                  </a:lnTo>
                  <a:lnTo>
                    <a:pt x="10160" y="1300246"/>
                  </a:lnTo>
                  <a:lnTo>
                    <a:pt x="13970" y="1349146"/>
                  </a:lnTo>
                  <a:lnTo>
                    <a:pt x="21590" y="1349146"/>
                  </a:lnTo>
                  <a:cubicBezTo>
                    <a:pt x="22860" y="1352406"/>
                    <a:pt x="22860" y="1355666"/>
                    <a:pt x="24130" y="1358274"/>
                  </a:cubicBezTo>
                  <a:lnTo>
                    <a:pt x="22860" y="1357622"/>
                  </a:lnTo>
                  <a:lnTo>
                    <a:pt x="21590" y="1368055"/>
                  </a:lnTo>
                  <a:cubicBezTo>
                    <a:pt x="20320" y="1378487"/>
                    <a:pt x="20320" y="1386963"/>
                    <a:pt x="20320" y="1394787"/>
                  </a:cubicBezTo>
                  <a:cubicBezTo>
                    <a:pt x="17780" y="1398699"/>
                    <a:pt x="15240" y="1402611"/>
                    <a:pt x="13970" y="1407175"/>
                  </a:cubicBezTo>
                  <a:lnTo>
                    <a:pt x="12700" y="1409131"/>
                  </a:lnTo>
                  <a:lnTo>
                    <a:pt x="12700" y="1410435"/>
                  </a:lnTo>
                  <a:cubicBezTo>
                    <a:pt x="13970" y="1411087"/>
                    <a:pt x="15240" y="1413695"/>
                    <a:pt x="16510" y="1425431"/>
                  </a:cubicBezTo>
                  <a:cubicBezTo>
                    <a:pt x="16510" y="1441080"/>
                    <a:pt x="19050" y="1454120"/>
                    <a:pt x="22860" y="1474332"/>
                  </a:cubicBezTo>
                  <a:lnTo>
                    <a:pt x="12700" y="1493240"/>
                  </a:lnTo>
                  <a:cubicBezTo>
                    <a:pt x="8890" y="1500412"/>
                    <a:pt x="8890" y="1502369"/>
                    <a:pt x="8890" y="1505629"/>
                  </a:cubicBezTo>
                  <a:cubicBezTo>
                    <a:pt x="8890" y="1508237"/>
                    <a:pt x="8890" y="1512149"/>
                    <a:pt x="5080" y="1523233"/>
                  </a:cubicBezTo>
                  <a:lnTo>
                    <a:pt x="8890" y="1523885"/>
                  </a:lnTo>
                  <a:cubicBezTo>
                    <a:pt x="10160" y="1527797"/>
                    <a:pt x="10160" y="1542793"/>
                    <a:pt x="10160" y="1552573"/>
                  </a:cubicBezTo>
                  <a:cubicBezTo>
                    <a:pt x="10160" y="1572134"/>
                    <a:pt x="10160" y="1579306"/>
                    <a:pt x="12700" y="1581262"/>
                  </a:cubicBezTo>
                  <a:cubicBezTo>
                    <a:pt x="10160" y="1590390"/>
                    <a:pt x="8890" y="1598866"/>
                    <a:pt x="8890" y="1607994"/>
                  </a:cubicBezTo>
                  <a:cubicBezTo>
                    <a:pt x="7620" y="1618426"/>
                    <a:pt x="7620" y="1629510"/>
                    <a:pt x="2540" y="1643202"/>
                  </a:cubicBezTo>
                  <a:lnTo>
                    <a:pt x="0" y="1651027"/>
                  </a:lnTo>
                  <a:lnTo>
                    <a:pt x="6350" y="1649071"/>
                  </a:lnTo>
                  <a:lnTo>
                    <a:pt x="6350" y="1661459"/>
                  </a:lnTo>
                  <a:cubicBezTo>
                    <a:pt x="6350" y="1662111"/>
                    <a:pt x="7620" y="1664067"/>
                    <a:pt x="8890" y="1666675"/>
                  </a:cubicBezTo>
                  <a:lnTo>
                    <a:pt x="8890" y="1667979"/>
                  </a:lnTo>
                  <a:lnTo>
                    <a:pt x="10160" y="1667979"/>
                  </a:lnTo>
                  <a:cubicBezTo>
                    <a:pt x="11430" y="1670587"/>
                    <a:pt x="15240" y="1670587"/>
                    <a:pt x="16510" y="1670587"/>
                  </a:cubicBezTo>
                  <a:cubicBezTo>
                    <a:pt x="16510" y="1691451"/>
                    <a:pt x="15240" y="1712968"/>
                    <a:pt x="13970" y="1733832"/>
                  </a:cubicBezTo>
                  <a:cubicBezTo>
                    <a:pt x="13970" y="1739700"/>
                    <a:pt x="12700" y="1744916"/>
                    <a:pt x="12700" y="1750784"/>
                  </a:cubicBezTo>
                  <a:lnTo>
                    <a:pt x="8890" y="1750784"/>
                  </a:lnTo>
                  <a:lnTo>
                    <a:pt x="8890" y="1772263"/>
                  </a:lnTo>
                  <a:lnTo>
                    <a:pt x="6350" y="1772263"/>
                  </a:lnTo>
                  <a:lnTo>
                    <a:pt x="6350" y="1802743"/>
                  </a:lnTo>
                  <a:cubicBezTo>
                    <a:pt x="3810" y="1838303"/>
                    <a:pt x="1270" y="1892913"/>
                    <a:pt x="3810" y="1927203"/>
                  </a:cubicBezTo>
                  <a:cubicBezTo>
                    <a:pt x="2540" y="1944983"/>
                    <a:pt x="5080" y="1966573"/>
                    <a:pt x="6350" y="1978003"/>
                  </a:cubicBezTo>
                  <a:lnTo>
                    <a:pt x="5080" y="1978003"/>
                  </a:lnTo>
                  <a:lnTo>
                    <a:pt x="8890" y="2077063"/>
                  </a:lnTo>
                  <a:lnTo>
                    <a:pt x="7620" y="2078333"/>
                  </a:lnTo>
                  <a:lnTo>
                    <a:pt x="7620" y="2082143"/>
                  </a:lnTo>
                  <a:cubicBezTo>
                    <a:pt x="7620" y="2116433"/>
                    <a:pt x="8890" y="2150723"/>
                    <a:pt x="8890" y="2187553"/>
                  </a:cubicBezTo>
                  <a:cubicBezTo>
                    <a:pt x="11430" y="2257403"/>
                    <a:pt x="12700" y="2328523"/>
                    <a:pt x="6350" y="2405993"/>
                  </a:cubicBezTo>
                  <a:lnTo>
                    <a:pt x="6350" y="2412343"/>
                  </a:lnTo>
                  <a:cubicBezTo>
                    <a:pt x="7620" y="2427583"/>
                    <a:pt x="7620" y="2442823"/>
                    <a:pt x="7620" y="2460603"/>
                  </a:cubicBezTo>
                  <a:lnTo>
                    <a:pt x="7620" y="2539343"/>
                  </a:lnTo>
                  <a:lnTo>
                    <a:pt x="2540" y="2559663"/>
                  </a:lnTo>
                  <a:lnTo>
                    <a:pt x="2540" y="2610463"/>
                  </a:lnTo>
                  <a:lnTo>
                    <a:pt x="8890" y="2610463"/>
                  </a:lnTo>
                  <a:cubicBezTo>
                    <a:pt x="46990" y="2610463"/>
                    <a:pt x="102870" y="2611733"/>
                    <a:pt x="118110" y="2611733"/>
                  </a:cubicBezTo>
                  <a:cubicBezTo>
                    <a:pt x="146050" y="2611733"/>
                    <a:pt x="161290" y="2611733"/>
                    <a:pt x="168910" y="2610463"/>
                  </a:cubicBezTo>
                  <a:cubicBezTo>
                    <a:pt x="189230" y="2615543"/>
                    <a:pt x="227330" y="2616813"/>
                    <a:pt x="271780" y="2616813"/>
                  </a:cubicBezTo>
                  <a:cubicBezTo>
                    <a:pt x="298450" y="2616813"/>
                    <a:pt x="327660" y="2616813"/>
                    <a:pt x="356870" y="2615543"/>
                  </a:cubicBezTo>
                  <a:cubicBezTo>
                    <a:pt x="394970" y="2614273"/>
                    <a:pt x="431800" y="2614273"/>
                    <a:pt x="457200" y="2615543"/>
                  </a:cubicBezTo>
                  <a:lnTo>
                    <a:pt x="461010" y="2615543"/>
                  </a:lnTo>
                  <a:lnTo>
                    <a:pt x="463550" y="2609193"/>
                  </a:lnTo>
                  <a:cubicBezTo>
                    <a:pt x="514350" y="2609193"/>
                    <a:pt x="563880" y="2607923"/>
                    <a:pt x="628650" y="2605383"/>
                  </a:cubicBezTo>
                  <a:lnTo>
                    <a:pt x="640080" y="2605383"/>
                  </a:lnTo>
                  <a:lnTo>
                    <a:pt x="638810" y="2602843"/>
                  </a:lnTo>
                  <a:lnTo>
                    <a:pt x="671830" y="2602843"/>
                  </a:lnTo>
                  <a:lnTo>
                    <a:pt x="671830" y="2597763"/>
                  </a:lnTo>
                  <a:cubicBezTo>
                    <a:pt x="694690" y="2597763"/>
                    <a:pt x="718820" y="2599033"/>
                    <a:pt x="745490" y="2600303"/>
                  </a:cubicBezTo>
                  <a:cubicBezTo>
                    <a:pt x="763270" y="2601573"/>
                    <a:pt x="781050" y="2601573"/>
                    <a:pt x="798830" y="2602843"/>
                  </a:cubicBezTo>
                  <a:lnTo>
                    <a:pt x="798830" y="2614273"/>
                  </a:lnTo>
                  <a:lnTo>
                    <a:pt x="1435975" y="2614273"/>
                  </a:lnTo>
                  <a:cubicBezTo>
                    <a:pt x="1645683" y="2614273"/>
                    <a:pt x="1844354" y="2613003"/>
                    <a:pt x="2054063" y="2611733"/>
                  </a:cubicBezTo>
                  <a:cubicBezTo>
                    <a:pt x="2506592" y="2609193"/>
                    <a:pt x="2937046" y="2606653"/>
                    <a:pt x="3334389" y="2610463"/>
                  </a:cubicBezTo>
                  <a:cubicBezTo>
                    <a:pt x="3522023" y="2609193"/>
                    <a:pt x="3665507" y="2609193"/>
                    <a:pt x="3786918" y="2610463"/>
                  </a:cubicBezTo>
                  <a:lnTo>
                    <a:pt x="3786918" y="2611733"/>
                  </a:lnTo>
                  <a:lnTo>
                    <a:pt x="3864178" y="2611733"/>
                  </a:lnTo>
                  <a:lnTo>
                    <a:pt x="4151148" y="2614273"/>
                  </a:lnTo>
                  <a:lnTo>
                    <a:pt x="4151148" y="2610463"/>
                  </a:lnTo>
                  <a:cubicBezTo>
                    <a:pt x="4272558" y="2610463"/>
                    <a:pt x="4405006" y="2609193"/>
                    <a:pt x="4548491" y="2609193"/>
                  </a:cubicBezTo>
                  <a:lnTo>
                    <a:pt x="4647826" y="2615543"/>
                  </a:lnTo>
                  <a:lnTo>
                    <a:pt x="4714050" y="2615543"/>
                  </a:lnTo>
                  <a:cubicBezTo>
                    <a:pt x="4857535" y="2616813"/>
                    <a:pt x="4923758" y="2616813"/>
                    <a:pt x="4945833" y="2609193"/>
                  </a:cubicBezTo>
                  <a:lnTo>
                    <a:pt x="4945833" y="2606653"/>
                  </a:lnTo>
                  <a:cubicBezTo>
                    <a:pt x="5001020" y="2605383"/>
                    <a:pt x="5056206" y="2605383"/>
                    <a:pt x="5100355" y="2604113"/>
                  </a:cubicBezTo>
                  <a:cubicBezTo>
                    <a:pt x="5210728" y="2609193"/>
                    <a:pt x="5354213" y="2607923"/>
                    <a:pt x="5519772" y="2607923"/>
                  </a:cubicBezTo>
                  <a:cubicBezTo>
                    <a:pt x="5685332" y="2606653"/>
                    <a:pt x="5861928" y="2606653"/>
                    <a:pt x="5983338" y="2611733"/>
                  </a:cubicBezTo>
                  <a:lnTo>
                    <a:pt x="5994376" y="2613003"/>
                  </a:lnTo>
                  <a:lnTo>
                    <a:pt x="6016450" y="2613003"/>
                  </a:lnTo>
                  <a:cubicBezTo>
                    <a:pt x="6071637" y="2611733"/>
                    <a:pt x="6292383" y="2610463"/>
                    <a:pt x="6502091" y="2609193"/>
                  </a:cubicBezTo>
                  <a:cubicBezTo>
                    <a:pt x="6700762" y="2607923"/>
                    <a:pt x="6921508" y="2606653"/>
                    <a:pt x="7098105" y="2605383"/>
                  </a:cubicBezTo>
                  <a:cubicBezTo>
                    <a:pt x="7131217" y="2607923"/>
                    <a:pt x="7208478" y="2609193"/>
                    <a:pt x="7274702" y="2609193"/>
                  </a:cubicBezTo>
                  <a:cubicBezTo>
                    <a:pt x="7528559" y="2607923"/>
                    <a:pt x="7815528" y="2606653"/>
                    <a:pt x="8168722" y="2606653"/>
                  </a:cubicBezTo>
                  <a:lnTo>
                    <a:pt x="8179759" y="2607923"/>
                  </a:lnTo>
                  <a:lnTo>
                    <a:pt x="8234945" y="2606653"/>
                  </a:lnTo>
                  <a:cubicBezTo>
                    <a:pt x="8466729" y="2606653"/>
                    <a:pt x="8698512" y="2607923"/>
                    <a:pt x="8930295" y="2607923"/>
                  </a:cubicBezTo>
                  <a:lnTo>
                    <a:pt x="8930295" y="2610463"/>
                  </a:lnTo>
                  <a:lnTo>
                    <a:pt x="9117929" y="2607923"/>
                  </a:lnTo>
                  <a:lnTo>
                    <a:pt x="9206227" y="2607923"/>
                  </a:lnTo>
                  <a:cubicBezTo>
                    <a:pt x="9747055" y="2609193"/>
                    <a:pt x="10309956" y="2610463"/>
                    <a:pt x="10883895" y="2610463"/>
                  </a:cubicBezTo>
                  <a:lnTo>
                    <a:pt x="10905970" y="2610463"/>
                  </a:lnTo>
                  <a:lnTo>
                    <a:pt x="10939082" y="2605383"/>
                  </a:lnTo>
                  <a:lnTo>
                    <a:pt x="10939082" y="2600303"/>
                  </a:lnTo>
                  <a:lnTo>
                    <a:pt x="10961157" y="2600303"/>
                  </a:lnTo>
                  <a:lnTo>
                    <a:pt x="11645468" y="2611733"/>
                  </a:lnTo>
                  <a:cubicBezTo>
                    <a:pt x="11744804" y="2611733"/>
                    <a:pt x="11799991" y="2609193"/>
                    <a:pt x="11866214" y="2607923"/>
                  </a:cubicBezTo>
                  <a:cubicBezTo>
                    <a:pt x="11965549" y="2605383"/>
                    <a:pt x="12053848" y="2601573"/>
                    <a:pt x="12340818" y="2606653"/>
                  </a:cubicBezTo>
                  <a:lnTo>
                    <a:pt x="12340818" y="2604113"/>
                  </a:lnTo>
                  <a:lnTo>
                    <a:pt x="13025129" y="2604113"/>
                  </a:lnTo>
                  <a:cubicBezTo>
                    <a:pt x="13830852" y="2604113"/>
                    <a:pt x="14757984" y="2604113"/>
                    <a:pt x="15475409" y="2609193"/>
                  </a:cubicBezTo>
                  <a:lnTo>
                    <a:pt x="15773416" y="2610463"/>
                  </a:lnTo>
                  <a:lnTo>
                    <a:pt x="15652004" y="2604113"/>
                  </a:lnTo>
                  <a:lnTo>
                    <a:pt x="15718228" y="2604113"/>
                  </a:lnTo>
                  <a:cubicBezTo>
                    <a:pt x="15994160" y="2606653"/>
                    <a:pt x="16093791" y="2607923"/>
                    <a:pt x="16101411" y="2604113"/>
                  </a:cubicBezTo>
                  <a:lnTo>
                    <a:pt x="16101411" y="2605383"/>
                  </a:lnTo>
                  <a:cubicBezTo>
                    <a:pt x="16102681" y="2605383"/>
                    <a:pt x="16102681" y="2605383"/>
                    <a:pt x="16103950" y="2604113"/>
                  </a:cubicBezTo>
                  <a:cubicBezTo>
                    <a:pt x="16105220" y="2604113"/>
                    <a:pt x="16106491" y="2605383"/>
                    <a:pt x="16109031" y="2605383"/>
                  </a:cubicBezTo>
                  <a:lnTo>
                    <a:pt x="16109031" y="2611733"/>
                  </a:lnTo>
                  <a:cubicBezTo>
                    <a:pt x="16144591" y="2610463"/>
                    <a:pt x="16173800" y="2610463"/>
                    <a:pt x="16199200" y="2611733"/>
                  </a:cubicBezTo>
                  <a:cubicBezTo>
                    <a:pt x="16228411" y="2613003"/>
                    <a:pt x="16255081" y="2613003"/>
                    <a:pt x="16283020" y="2610463"/>
                  </a:cubicBezTo>
                  <a:cubicBezTo>
                    <a:pt x="16284291" y="2611733"/>
                    <a:pt x="16285561" y="2614273"/>
                    <a:pt x="16289370" y="2615543"/>
                  </a:cubicBezTo>
                  <a:lnTo>
                    <a:pt x="16291911" y="2615543"/>
                  </a:lnTo>
                  <a:cubicBezTo>
                    <a:pt x="16295720" y="2615543"/>
                    <a:pt x="16298261" y="2614273"/>
                    <a:pt x="16300800" y="2614273"/>
                  </a:cubicBezTo>
                  <a:lnTo>
                    <a:pt x="16300800" y="2619353"/>
                  </a:lnTo>
                  <a:cubicBezTo>
                    <a:pt x="16369381" y="2619353"/>
                    <a:pt x="16390970" y="2611733"/>
                    <a:pt x="16401131" y="2605383"/>
                  </a:cubicBezTo>
                  <a:cubicBezTo>
                    <a:pt x="16455741" y="2606653"/>
                    <a:pt x="16504000" y="2609193"/>
                    <a:pt x="16550991" y="2613003"/>
                  </a:cubicBezTo>
                  <a:lnTo>
                    <a:pt x="16550991" y="2607923"/>
                  </a:lnTo>
                  <a:lnTo>
                    <a:pt x="16568770" y="2607923"/>
                  </a:lnTo>
                  <a:lnTo>
                    <a:pt x="16568770" y="2604113"/>
                  </a:lnTo>
                  <a:lnTo>
                    <a:pt x="16643700" y="2604113"/>
                  </a:lnTo>
                  <a:lnTo>
                    <a:pt x="16690691" y="2606653"/>
                  </a:lnTo>
                  <a:lnTo>
                    <a:pt x="16691961" y="2606653"/>
                  </a:lnTo>
                  <a:cubicBezTo>
                    <a:pt x="16702120" y="2602843"/>
                    <a:pt x="16736411" y="2602843"/>
                    <a:pt x="16768161" y="2602843"/>
                  </a:cubicBezTo>
                  <a:cubicBezTo>
                    <a:pt x="16796100" y="2602843"/>
                    <a:pt x="16821500" y="2602843"/>
                    <a:pt x="16832931" y="2600303"/>
                  </a:cubicBezTo>
                  <a:lnTo>
                    <a:pt x="16896431" y="2600303"/>
                  </a:lnTo>
                  <a:lnTo>
                    <a:pt x="16896431" y="2593953"/>
                  </a:lnTo>
                  <a:lnTo>
                    <a:pt x="16912941" y="2593953"/>
                  </a:lnTo>
                  <a:lnTo>
                    <a:pt x="16912941" y="2587603"/>
                  </a:lnTo>
                  <a:cubicBezTo>
                    <a:pt x="16912941" y="2577443"/>
                    <a:pt x="16912941" y="2566013"/>
                    <a:pt x="16914211" y="2553313"/>
                  </a:cubicBezTo>
                  <a:lnTo>
                    <a:pt x="16914211" y="2540613"/>
                  </a:lnTo>
                  <a:cubicBezTo>
                    <a:pt x="16914211" y="2530453"/>
                    <a:pt x="16914211" y="2522833"/>
                    <a:pt x="16915481" y="2513943"/>
                  </a:cubicBezTo>
                  <a:lnTo>
                    <a:pt x="16916750" y="2497433"/>
                  </a:lnTo>
                  <a:cubicBezTo>
                    <a:pt x="16920561" y="2433933"/>
                    <a:pt x="16919291" y="2419963"/>
                    <a:pt x="16919291" y="2405993"/>
                  </a:cubicBezTo>
                  <a:cubicBezTo>
                    <a:pt x="16918020" y="2392023"/>
                    <a:pt x="16918020" y="2379323"/>
                    <a:pt x="16921831" y="2317093"/>
                  </a:cubicBezTo>
                  <a:lnTo>
                    <a:pt x="16923100" y="2299313"/>
                  </a:lnTo>
                  <a:lnTo>
                    <a:pt x="16911670" y="2312013"/>
                  </a:lnTo>
                  <a:cubicBezTo>
                    <a:pt x="16910400" y="2299313"/>
                    <a:pt x="16912941" y="2271373"/>
                    <a:pt x="16914211" y="2249783"/>
                  </a:cubicBezTo>
                  <a:cubicBezTo>
                    <a:pt x="16916750" y="2216763"/>
                    <a:pt x="16920561" y="2178663"/>
                    <a:pt x="16918020" y="2144373"/>
                  </a:cubicBezTo>
                  <a:lnTo>
                    <a:pt x="16926911" y="2172313"/>
                  </a:lnTo>
                  <a:lnTo>
                    <a:pt x="16925641" y="2125323"/>
                  </a:lnTo>
                  <a:cubicBezTo>
                    <a:pt x="16925641" y="2110083"/>
                    <a:pt x="16924370" y="2093573"/>
                    <a:pt x="16924370" y="2077063"/>
                  </a:cubicBezTo>
                  <a:cubicBezTo>
                    <a:pt x="16926911" y="2064363"/>
                    <a:pt x="16929450" y="2051663"/>
                    <a:pt x="16930720" y="2041503"/>
                  </a:cubicBezTo>
                  <a:lnTo>
                    <a:pt x="16935800" y="2041503"/>
                  </a:lnTo>
                  <a:cubicBezTo>
                    <a:pt x="16939611" y="1989433"/>
                    <a:pt x="16938341" y="1985623"/>
                    <a:pt x="16934531" y="1981813"/>
                  </a:cubicBezTo>
                  <a:cubicBezTo>
                    <a:pt x="16933261" y="1980543"/>
                    <a:pt x="16930720" y="1979273"/>
                    <a:pt x="16929450" y="1979273"/>
                  </a:cubicBezTo>
                  <a:cubicBezTo>
                    <a:pt x="16928181" y="1976733"/>
                    <a:pt x="16926911" y="1970383"/>
                    <a:pt x="16926911" y="1953873"/>
                  </a:cubicBezTo>
                  <a:cubicBezTo>
                    <a:pt x="16928181" y="1953873"/>
                    <a:pt x="16929450" y="1953873"/>
                    <a:pt x="16931991" y="1952603"/>
                  </a:cubicBezTo>
                  <a:cubicBezTo>
                    <a:pt x="16937070" y="1950063"/>
                    <a:pt x="16938341" y="1943713"/>
                    <a:pt x="16938341" y="1917043"/>
                  </a:cubicBezTo>
                  <a:cubicBezTo>
                    <a:pt x="16939611" y="1906883"/>
                    <a:pt x="16938341" y="1881483"/>
                    <a:pt x="16935800" y="1849733"/>
                  </a:cubicBezTo>
                  <a:cubicBezTo>
                    <a:pt x="16934531" y="1829413"/>
                    <a:pt x="16933261" y="1806553"/>
                    <a:pt x="16931991" y="1783693"/>
                  </a:cubicBezTo>
                  <a:lnTo>
                    <a:pt x="16931991" y="1760833"/>
                  </a:lnTo>
                  <a:cubicBezTo>
                    <a:pt x="16937070" y="1757304"/>
                    <a:pt x="16938341" y="1748828"/>
                    <a:pt x="16937070" y="1724052"/>
                  </a:cubicBezTo>
                  <a:lnTo>
                    <a:pt x="16933261" y="1724052"/>
                  </a:lnTo>
                  <a:lnTo>
                    <a:pt x="16933261" y="1720792"/>
                  </a:lnTo>
                  <a:lnTo>
                    <a:pt x="16924370" y="1720140"/>
                  </a:lnTo>
                  <a:lnTo>
                    <a:pt x="16924370" y="1711011"/>
                  </a:lnTo>
                  <a:lnTo>
                    <a:pt x="16930720" y="1711011"/>
                  </a:lnTo>
                  <a:lnTo>
                    <a:pt x="16926911" y="1684931"/>
                  </a:lnTo>
                  <a:lnTo>
                    <a:pt x="16926911" y="1681019"/>
                  </a:lnTo>
                  <a:cubicBezTo>
                    <a:pt x="16929450" y="1656895"/>
                    <a:pt x="16933261" y="1632118"/>
                    <a:pt x="16926911" y="1615166"/>
                  </a:cubicBezTo>
                  <a:cubicBezTo>
                    <a:pt x="16926911" y="1613862"/>
                    <a:pt x="16926911" y="1613210"/>
                    <a:pt x="16928181" y="1612558"/>
                  </a:cubicBezTo>
                  <a:lnTo>
                    <a:pt x="16930720" y="1611906"/>
                  </a:lnTo>
                  <a:lnTo>
                    <a:pt x="16930720" y="1609298"/>
                  </a:lnTo>
                  <a:cubicBezTo>
                    <a:pt x="16929450" y="1602778"/>
                    <a:pt x="16929450" y="1592998"/>
                    <a:pt x="16928181" y="1582566"/>
                  </a:cubicBezTo>
                  <a:cubicBezTo>
                    <a:pt x="16926911" y="1561701"/>
                    <a:pt x="16924370" y="1538229"/>
                    <a:pt x="16921831" y="1527145"/>
                  </a:cubicBezTo>
                  <a:cubicBezTo>
                    <a:pt x="16921831" y="1525841"/>
                    <a:pt x="16923100" y="1524537"/>
                    <a:pt x="16923100" y="1523885"/>
                  </a:cubicBezTo>
                  <a:cubicBezTo>
                    <a:pt x="16923100" y="1523233"/>
                    <a:pt x="16923100" y="1522581"/>
                    <a:pt x="16924370" y="1522581"/>
                  </a:cubicBezTo>
                  <a:lnTo>
                    <a:pt x="16919291" y="1521277"/>
                  </a:lnTo>
                  <a:lnTo>
                    <a:pt x="16925641" y="1521929"/>
                  </a:lnTo>
                  <a:lnTo>
                    <a:pt x="16926911" y="1521277"/>
                  </a:lnTo>
                  <a:lnTo>
                    <a:pt x="16926911" y="1520625"/>
                  </a:lnTo>
                  <a:cubicBezTo>
                    <a:pt x="16933261" y="1505629"/>
                    <a:pt x="16930720" y="1474332"/>
                    <a:pt x="16928181" y="1446296"/>
                  </a:cubicBezTo>
                  <a:cubicBezTo>
                    <a:pt x="16926911" y="1425431"/>
                    <a:pt x="16924370" y="1399351"/>
                    <a:pt x="16928181" y="1394135"/>
                  </a:cubicBezTo>
                  <a:lnTo>
                    <a:pt x="16931991" y="1394135"/>
                  </a:lnTo>
                  <a:lnTo>
                    <a:pt x="16930720" y="1343930"/>
                  </a:lnTo>
                  <a:lnTo>
                    <a:pt x="16937070" y="1343930"/>
                  </a:lnTo>
                  <a:cubicBezTo>
                    <a:pt x="16937070" y="1338714"/>
                    <a:pt x="16938341" y="1332846"/>
                    <a:pt x="16938341" y="1327630"/>
                  </a:cubicBezTo>
                  <a:lnTo>
                    <a:pt x="16939611" y="1328934"/>
                  </a:lnTo>
                  <a:lnTo>
                    <a:pt x="16938341" y="1320458"/>
                  </a:lnTo>
                  <a:lnTo>
                    <a:pt x="16938341" y="1319154"/>
                  </a:lnTo>
                  <a:lnTo>
                    <a:pt x="16934531" y="1270253"/>
                  </a:lnTo>
                  <a:lnTo>
                    <a:pt x="16926911" y="1270253"/>
                  </a:lnTo>
                  <a:cubicBezTo>
                    <a:pt x="16925641" y="1266993"/>
                    <a:pt x="16925641" y="1263733"/>
                    <a:pt x="16924370" y="1261125"/>
                  </a:cubicBezTo>
                  <a:lnTo>
                    <a:pt x="16925641" y="1261777"/>
                  </a:lnTo>
                  <a:lnTo>
                    <a:pt x="16926911" y="1251345"/>
                  </a:lnTo>
                  <a:cubicBezTo>
                    <a:pt x="16928181" y="1240913"/>
                    <a:pt x="16928181" y="1232437"/>
                    <a:pt x="16928181" y="1224612"/>
                  </a:cubicBezTo>
                  <a:cubicBezTo>
                    <a:pt x="16930720" y="1220700"/>
                    <a:pt x="16933261" y="1216788"/>
                    <a:pt x="16934531" y="1212224"/>
                  </a:cubicBezTo>
                  <a:lnTo>
                    <a:pt x="16935800" y="1210268"/>
                  </a:lnTo>
                  <a:lnTo>
                    <a:pt x="16931991" y="1208964"/>
                  </a:lnTo>
                  <a:cubicBezTo>
                    <a:pt x="16931991" y="1208312"/>
                    <a:pt x="16929450" y="1205704"/>
                    <a:pt x="16928181" y="1193968"/>
                  </a:cubicBezTo>
                  <a:cubicBezTo>
                    <a:pt x="16928181" y="1178320"/>
                    <a:pt x="16925641" y="1165932"/>
                    <a:pt x="16921831" y="1145067"/>
                  </a:cubicBezTo>
                  <a:lnTo>
                    <a:pt x="16931991" y="1126159"/>
                  </a:lnTo>
                  <a:cubicBezTo>
                    <a:pt x="16935800" y="1118987"/>
                    <a:pt x="16935800" y="1117031"/>
                    <a:pt x="16935800" y="1113771"/>
                  </a:cubicBezTo>
                  <a:cubicBezTo>
                    <a:pt x="16935800" y="1111163"/>
                    <a:pt x="16935800" y="1107251"/>
                    <a:pt x="16939611" y="1096167"/>
                  </a:cubicBezTo>
                  <a:lnTo>
                    <a:pt x="16935800" y="1095515"/>
                  </a:lnTo>
                  <a:cubicBezTo>
                    <a:pt x="16934531" y="1091603"/>
                    <a:pt x="16934531" y="1076606"/>
                    <a:pt x="16934531" y="1066826"/>
                  </a:cubicBezTo>
                  <a:cubicBezTo>
                    <a:pt x="16934531" y="1047266"/>
                    <a:pt x="16934531" y="1040094"/>
                    <a:pt x="16931991" y="1038138"/>
                  </a:cubicBezTo>
                  <a:cubicBezTo>
                    <a:pt x="16934531" y="1029010"/>
                    <a:pt x="16935800" y="1020534"/>
                    <a:pt x="16935800" y="1011405"/>
                  </a:cubicBezTo>
                  <a:cubicBezTo>
                    <a:pt x="16935800" y="1000973"/>
                    <a:pt x="16935800" y="989889"/>
                    <a:pt x="16940881" y="976197"/>
                  </a:cubicBezTo>
                  <a:close/>
                  <a:moveTo>
                    <a:pt x="27940" y="495300"/>
                  </a:moveTo>
                  <a:lnTo>
                    <a:pt x="27940" y="488950"/>
                  </a:lnTo>
                  <a:lnTo>
                    <a:pt x="29210" y="488950"/>
                  </a:lnTo>
                  <a:cubicBezTo>
                    <a:pt x="27940" y="491490"/>
                    <a:pt x="27940" y="492760"/>
                    <a:pt x="27940" y="495300"/>
                  </a:cubicBezTo>
                  <a:close/>
                  <a:moveTo>
                    <a:pt x="38100" y="2002133"/>
                  </a:moveTo>
                  <a:cubicBezTo>
                    <a:pt x="38100" y="1998323"/>
                    <a:pt x="36830" y="1995783"/>
                    <a:pt x="36830" y="1993243"/>
                  </a:cubicBezTo>
                  <a:lnTo>
                    <a:pt x="38100" y="1993243"/>
                  </a:lnTo>
                  <a:lnTo>
                    <a:pt x="38100" y="2002133"/>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72527"/>
                  </a:lnTo>
                  <a:lnTo>
                    <a:pt x="16858331" y="872527"/>
                  </a:lnTo>
                  <a:lnTo>
                    <a:pt x="16863411" y="909040"/>
                  </a:lnTo>
                  <a:lnTo>
                    <a:pt x="16858331" y="909040"/>
                  </a:lnTo>
                  <a:cubicBezTo>
                    <a:pt x="16858331" y="912300"/>
                    <a:pt x="16858331" y="914908"/>
                    <a:pt x="16859600" y="918168"/>
                  </a:cubicBezTo>
                  <a:lnTo>
                    <a:pt x="16850711" y="918168"/>
                  </a:lnTo>
                  <a:lnTo>
                    <a:pt x="16850711" y="919472"/>
                  </a:lnTo>
                  <a:lnTo>
                    <a:pt x="16855791" y="971633"/>
                  </a:lnTo>
                  <a:cubicBezTo>
                    <a:pt x="16854522" y="973589"/>
                    <a:pt x="16854522" y="976849"/>
                    <a:pt x="16853250" y="981413"/>
                  </a:cubicBezTo>
                  <a:cubicBezTo>
                    <a:pt x="16851981" y="985325"/>
                    <a:pt x="16850711" y="991193"/>
                    <a:pt x="16849441" y="992497"/>
                  </a:cubicBezTo>
                  <a:lnTo>
                    <a:pt x="16848172" y="992497"/>
                  </a:lnTo>
                  <a:cubicBezTo>
                    <a:pt x="16846900" y="1006841"/>
                    <a:pt x="16848172" y="1023794"/>
                    <a:pt x="16850711" y="1042050"/>
                  </a:cubicBezTo>
                  <a:cubicBezTo>
                    <a:pt x="16853250" y="1062914"/>
                    <a:pt x="16855791" y="1085082"/>
                    <a:pt x="16853250" y="1105947"/>
                  </a:cubicBezTo>
                  <a:lnTo>
                    <a:pt x="16853250" y="1107251"/>
                  </a:lnTo>
                  <a:cubicBezTo>
                    <a:pt x="16854522" y="1109207"/>
                    <a:pt x="16854522" y="1114423"/>
                    <a:pt x="16855791" y="1120943"/>
                  </a:cubicBezTo>
                  <a:cubicBezTo>
                    <a:pt x="16855791" y="1131375"/>
                    <a:pt x="16854522" y="1141155"/>
                    <a:pt x="16854522" y="1151587"/>
                  </a:cubicBezTo>
                  <a:cubicBezTo>
                    <a:pt x="16853250" y="1177016"/>
                    <a:pt x="16850711" y="1203748"/>
                    <a:pt x="16855791" y="1235697"/>
                  </a:cubicBezTo>
                  <a:lnTo>
                    <a:pt x="16846900" y="1261125"/>
                  </a:lnTo>
                  <a:lnTo>
                    <a:pt x="16846900" y="1261777"/>
                  </a:lnTo>
                  <a:cubicBezTo>
                    <a:pt x="16846900" y="1271557"/>
                    <a:pt x="16848172" y="1274817"/>
                    <a:pt x="16854522" y="1275469"/>
                  </a:cubicBezTo>
                  <a:cubicBezTo>
                    <a:pt x="16857061" y="1275469"/>
                    <a:pt x="16858331" y="1275469"/>
                    <a:pt x="16860872" y="1274165"/>
                  </a:cubicBezTo>
                  <a:cubicBezTo>
                    <a:pt x="16860872" y="1277425"/>
                    <a:pt x="16860872" y="1280685"/>
                    <a:pt x="16862141" y="1285901"/>
                  </a:cubicBezTo>
                  <a:cubicBezTo>
                    <a:pt x="16863411" y="1299594"/>
                    <a:pt x="16862141" y="1304810"/>
                    <a:pt x="16862141" y="1307418"/>
                  </a:cubicBezTo>
                  <a:cubicBezTo>
                    <a:pt x="16860872" y="1307418"/>
                    <a:pt x="16859600" y="1307418"/>
                    <a:pt x="16857061" y="1308070"/>
                  </a:cubicBezTo>
                  <a:cubicBezTo>
                    <a:pt x="16853250" y="1309374"/>
                    <a:pt x="16851981" y="1311982"/>
                    <a:pt x="16851981" y="1315242"/>
                  </a:cubicBezTo>
                  <a:lnTo>
                    <a:pt x="16853250" y="1319806"/>
                  </a:lnTo>
                  <a:cubicBezTo>
                    <a:pt x="16857061" y="1334150"/>
                    <a:pt x="16860872" y="1353058"/>
                    <a:pt x="16860872" y="1374575"/>
                  </a:cubicBezTo>
                  <a:lnTo>
                    <a:pt x="16859600" y="1374575"/>
                  </a:lnTo>
                  <a:lnTo>
                    <a:pt x="16859600" y="1371315"/>
                  </a:lnTo>
                  <a:cubicBezTo>
                    <a:pt x="16858331" y="1357622"/>
                    <a:pt x="16857061" y="1356318"/>
                    <a:pt x="16850711" y="1356318"/>
                  </a:cubicBezTo>
                  <a:cubicBezTo>
                    <a:pt x="16843091" y="1356318"/>
                    <a:pt x="16843091" y="1358926"/>
                    <a:pt x="16840550" y="1370663"/>
                  </a:cubicBezTo>
                  <a:lnTo>
                    <a:pt x="16839281" y="1372619"/>
                  </a:lnTo>
                  <a:lnTo>
                    <a:pt x="16843091" y="1373923"/>
                  </a:lnTo>
                  <a:cubicBezTo>
                    <a:pt x="16849441" y="1377835"/>
                    <a:pt x="16849441" y="1407175"/>
                    <a:pt x="16849441" y="1429343"/>
                  </a:cubicBezTo>
                  <a:cubicBezTo>
                    <a:pt x="16849441" y="1467812"/>
                    <a:pt x="16851981" y="1483460"/>
                    <a:pt x="16858331" y="1488024"/>
                  </a:cubicBezTo>
                  <a:lnTo>
                    <a:pt x="16857061" y="1493892"/>
                  </a:lnTo>
                  <a:lnTo>
                    <a:pt x="16854522" y="1493892"/>
                  </a:lnTo>
                  <a:cubicBezTo>
                    <a:pt x="16850711" y="1512801"/>
                    <a:pt x="16853250" y="1519973"/>
                    <a:pt x="16857061" y="1528449"/>
                  </a:cubicBezTo>
                  <a:cubicBezTo>
                    <a:pt x="16860872" y="1536273"/>
                    <a:pt x="16864681" y="1545401"/>
                    <a:pt x="16863411" y="1568873"/>
                  </a:cubicBezTo>
                  <a:cubicBezTo>
                    <a:pt x="16862141" y="1577350"/>
                    <a:pt x="16862141" y="1583218"/>
                    <a:pt x="16860872" y="1585826"/>
                  </a:cubicBezTo>
                  <a:lnTo>
                    <a:pt x="16857061" y="1585826"/>
                  </a:lnTo>
                  <a:lnTo>
                    <a:pt x="16860872" y="1622338"/>
                  </a:lnTo>
                  <a:lnTo>
                    <a:pt x="16860872" y="1624294"/>
                  </a:lnTo>
                  <a:lnTo>
                    <a:pt x="16858331" y="1624294"/>
                  </a:lnTo>
                  <a:lnTo>
                    <a:pt x="16859600" y="1664067"/>
                  </a:lnTo>
                  <a:lnTo>
                    <a:pt x="16854522" y="1659503"/>
                  </a:lnTo>
                  <a:lnTo>
                    <a:pt x="16859600" y="1675803"/>
                  </a:lnTo>
                  <a:cubicBezTo>
                    <a:pt x="16860872" y="1680367"/>
                    <a:pt x="16863411" y="1688191"/>
                    <a:pt x="16864681" y="1695363"/>
                  </a:cubicBezTo>
                  <a:lnTo>
                    <a:pt x="16860872" y="1702535"/>
                  </a:lnTo>
                  <a:cubicBezTo>
                    <a:pt x="16851981" y="1717532"/>
                    <a:pt x="16853250" y="1724704"/>
                    <a:pt x="16854522" y="1735788"/>
                  </a:cubicBezTo>
                  <a:cubicBezTo>
                    <a:pt x="16855791" y="1740352"/>
                    <a:pt x="16855791" y="1745568"/>
                    <a:pt x="16857061" y="1752740"/>
                  </a:cubicBezTo>
                  <a:lnTo>
                    <a:pt x="16851981" y="1763373"/>
                  </a:lnTo>
                  <a:cubicBezTo>
                    <a:pt x="16850711" y="1767183"/>
                    <a:pt x="16850711" y="1769723"/>
                    <a:pt x="16849441" y="1773533"/>
                  </a:cubicBezTo>
                  <a:lnTo>
                    <a:pt x="16857061" y="1773533"/>
                  </a:lnTo>
                  <a:lnTo>
                    <a:pt x="16857061" y="1783693"/>
                  </a:lnTo>
                  <a:lnTo>
                    <a:pt x="16851981" y="1783693"/>
                  </a:lnTo>
                  <a:cubicBezTo>
                    <a:pt x="16849441" y="1796393"/>
                    <a:pt x="16848172" y="1817983"/>
                    <a:pt x="16846900" y="1845923"/>
                  </a:cubicBezTo>
                  <a:cubicBezTo>
                    <a:pt x="16845631" y="1866243"/>
                    <a:pt x="16845631" y="1887833"/>
                    <a:pt x="16843091" y="1913233"/>
                  </a:cubicBezTo>
                  <a:lnTo>
                    <a:pt x="16855791" y="1914503"/>
                  </a:lnTo>
                  <a:cubicBezTo>
                    <a:pt x="16857061" y="1911963"/>
                    <a:pt x="16857061" y="1905613"/>
                    <a:pt x="16858331" y="1899263"/>
                  </a:cubicBezTo>
                  <a:lnTo>
                    <a:pt x="16862141" y="1899263"/>
                  </a:lnTo>
                  <a:cubicBezTo>
                    <a:pt x="16862141" y="1906883"/>
                    <a:pt x="16863411" y="1915773"/>
                    <a:pt x="16864681" y="1924663"/>
                  </a:cubicBezTo>
                  <a:cubicBezTo>
                    <a:pt x="16859600" y="1931013"/>
                    <a:pt x="16859600" y="1948793"/>
                    <a:pt x="16860872" y="1986893"/>
                  </a:cubicBezTo>
                  <a:lnTo>
                    <a:pt x="16860872" y="1997053"/>
                  </a:lnTo>
                  <a:lnTo>
                    <a:pt x="16851981" y="1994513"/>
                  </a:lnTo>
                  <a:lnTo>
                    <a:pt x="16851981" y="2004673"/>
                  </a:lnTo>
                  <a:cubicBezTo>
                    <a:pt x="16853250" y="2035153"/>
                    <a:pt x="16855791" y="2044043"/>
                    <a:pt x="16858331" y="2055473"/>
                  </a:cubicBezTo>
                  <a:cubicBezTo>
                    <a:pt x="16859600" y="2060553"/>
                    <a:pt x="16860872" y="2066903"/>
                    <a:pt x="16862141" y="2075793"/>
                  </a:cubicBezTo>
                  <a:cubicBezTo>
                    <a:pt x="16860872" y="2122783"/>
                    <a:pt x="16855791" y="2135483"/>
                    <a:pt x="16850711" y="2145643"/>
                  </a:cubicBezTo>
                  <a:lnTo>
                    <a:pt x="16849441" y="2148183"/>
                  </a:lnTo>
                  <a:lnTo>
                    <a:pt x="16849441" y="2150723"/>
                  </a:lnTo>
                  <a:cubicBezTo>
                    <a:pt x="16849441" y="2179933"/>
                    <a:pt x="16849441" y="2183743"/>
                    <a:pt x="16855791" y="2185013"/>
                  </a:cubicBezTo>
                  <a:cubicBezTo>
                    <a:pt x="16858331" y="2185013"/>
                    <a:pt x="16859600" y="2185013"/>
                    <a:pt x="16860872" y="2183743"/>
                  </a:cubicBezTo>
                  <a:lnTo>
                    <a:pt x="16860872" y="2191363"/>
                  </a:lnTo>
                  <a:cubicBezTo>
                    <a:pt x="16858331" y="2257403"/>
                    <a:pt x="16860872" y="2305663"/>
                    <a:pt x="16864681" y="2379323"/>
                  </a:cubicBezTo>
                  <a:lnTo>
                    <a:pt x="16865950" y="2392023"/>
                  </a:lnTo>
                  <a:cubicBezTo>
                    <a:pt x="16859600" y="2392023"/>
                    <a:pt x="16859600" y="2398373"/>
                    <a:pt x="16858331" y="2400913"/>
                  </a:cubicBezTo>
                  <a:lnTo>
                    <a:pt x="16858331" y="2402183"/>
                  </a:lnTo>
                  <a:lnTo>
                    <a:pt x="16862141" y="2427583"/>
                  </a:lnTo>
                  <a:lnTo>
                    <a:pt x="16859600" y="2423773"/>
                  </a:lnTo>
                  <a:lnTo>
                    <a:pt x="16860872" y="2451713"/>
                  </a:lnTo>
                  <a:cubicBezTo>
                    <a:pt x="16862141" y="2468223"/>
                    <a:pt x="16863411" y="2472033"/>
                    <a:pt x="16865950" y="2475843"/>
                  </a:cubicBezTo>
                  <a:cubicBezTo>
                    <a:pt x="16867222" y="2478383"/>
                    <a:pt x="16869761" y="2480923"/>
                    <a:pt x="16871031" y="2511403"/>
                  </a:cubicBezTo>
                  <a:lnTo>
                    <a:pt x="16871031" y="2513943"/>
                  </a:lnTo>
                  <a:cubicBezTo>
                    <a:pt x="16873572" y="2520293"/>
                    <a:pt x="16872300" y="2535533"/>
                    <a:pt x="16871031" y="2545693"/>
                  </a:cubicBezTo>
                  <a:lnTo>
                    <a:pt x="16857061" y="2544423"/>
                  </a:lnTo>
                  <a:lnTo>
                    <a:pt x="16831661" y="2541883"/>
                  </a:lnTo>
                  <a:cubicBezTo>
                    <a:pt x="16811341" y="2540613"/>
                    <a:pt x="16792291" y="2541883"/>
                    <a:pt x="16777050" y="2543153"/>
                  </a:cubicBezTo>
                  <a:lnTo>
                    <a:pt x="16777050" y="2539343"/>
                  </a:lnTo>
                  <a:lnTo>
                    <a:pt x="16771972" y="2536803"/>
                  </a:lnTo>
                  <a:lnTo>
                    <a:pt x="16724981" y="2540613"/>
                  </a:lnTo>
                  <a:cubicBezTo>
                    <a:pt x="16680531" y="2543153"/>
                    <a:pt x="16672911" y="2544423"/>
                    <a:pt x="16627191" y="2549503"/>
                  </a:cubicBezTo>
                  <a:cubicBezTo>
                    <a:pt x="16600522" y="2546963"/>
                    <a:pt x="16573850" y="2545693"/>
                    <a:pt x="16547181" y="2545693"/>
                  </a:cubicBezTo>
                  <a:lnTo>
                    <a:pt x="16533211" y="2545693"/>
                  </a:lnTo>
                  <a:cubicBezTo>
                    <a:pt x="16523050" y="2544423"/>
                    <a:pt x="16510350" y="2543153"/>
                    <a:pt x="16493841" y="2543153"/>
                  </a:cubicBezTo>
                  <a:lnTo>
                    <a:pt x="16493841" y="2545693"/>
                  </a:lnTo>
                  <a:lnTo>
                    <a:pt x="16491300" y="2545693"/>
                  </a:lnTo>
                  <a:cubicBezTo>
                    <a:pt x="16490031" y="2544423"/>
                    <a:pt x="16488761" y="2544423"/>
                    <a:pt x="16487491" y="2543153"/>
                  </a:cubicBezTo>
                  <a:lnTo>
                    <a:pt x="16484950" y="2543153"/>
                  </a:lnTo>
                  <a:cubicBezTo>
                    <a:pt x="16473522" y="2545693"/>
                    <a:pt x="16460822" y="2546963"/>
                    <a:pt x="16445581" y="2548233"/>
                  </a:cubicBezTo>
                  <a:lnTo>
                    <a:pt x="16427800" y="2540613"/>
                  </a:lnTo>
                  <a:lnTo>
                    <a:pt x="16421450" y="2545693"/>
                  </a:lnTo>
                  <a:lnTo>
                    <a:pt x="16305881" y="2540613"/>
                  </a:lnTo>
                  <a:cubicBezTo>
                    <a:pt x="16288100" y="2543153"/>
                    <a:pt x="16270322" y="2544423"/>
                    <a:pt x="16253811" y="2546963"/>
                  </a:cubicBezTo>
                  <a:cubicBezTo>
                    <a:pt x="16228411" y="2546963"/>
                    <a:pt x="16204281" y="2545693"/>
                    <a:pt x="16178881" y="2545693"/>
                  </a:cubicBezTo>
                  <a:lnTo>
                    <a:pt x="16178881" y="2540613"/>
                  </a:lnTo>
                  <a:lnTo>
                    <a:pt x="16128081" y="2544423"/>
                  </a:lnTo>
                  <a:cubicBezTo>
                    <a:pt x="16119191" y="2544423"/>
                    <a:pt x="16111572" y="2544423"/>
                    <a:pt x="16101411" y="2543153"/>
                  </a:cubicBezTo>
                  <a:lnTo>
                    <a:pt x="16101411" y="2541883"/>
                  </a:lnTo>
                  <a:cubicBezTo>
                    <a:pt x="15938976" y="2538073"/>
                    <a:pt x="15629931" y="2536803"/>
                    <a:pt x="15265701" y="2536803"/>
                  </a:cubicBezTo>
                  <a:lnTo>
                    <a:pt x="15011843" y="2536803"/>
                  </a:lnTo>
                  <a:lnTo>
                    <a:pt x="15111180" y="2541883"/>
                  </a:lnTo>
                  <a:cubicBezTo>
                    <a:pt x="15044956" y="2541883"/>
                    <a:pt x="15000807" y="2540613"/>
                    <a:pt x="14945620" y="2540613"/>
                  </a:cubicBezTo>
                  <a:cubicBezTo>
                    <a:pt x="14912508" y="2540613"/>
                    <a:pt x="14879396" y="2539343"/>
                    <a:pt x="14846284" y="2539343"/>
                  </a:cubicBezTo>
                  <a:lnTo>
                    <a:pt x="14824210" y="2539343"/>
                  </a:lnTo>
                  <a:cubicBezTo>
                    <a:pt x="14791097" y="2540613"/>
                    <a:pt x="14746948" y="2541883"/>
                    <a:pt x="14724873" y="2544423"/>
                  </a:cubicBezTo>
                  <a:lnTo>
                    <a:pt x="14724873" y="2543153"/>
                  </a:lnTo>
                  <a:cubicBezTo>
                    <a:pt x="14471016" y="2539343"/>
                    <a:pt x="14294419" y="2540613"/>
                    <a:pt x="14150935" y="2544423"/>
                  </a:cubicBezTo>
                  <a:lnTo>
                    <a:pt x="14128860" y="2544423"/>
                  </a:lnTo>
                  <a:cubicBezTo>
                    <a:pt x="13599071" y="2544423"/>
                    <a:pt x="13003057" y="2544423"/>
                    <a:pt x="12870610" y="2536803"/>
                  </a:cubicBezTo>
                  <a:lnTo>
                    <a:pt x="12848535" y="2536803"/>
                  </a:lnTo>
                  <a:cubicBezTo>
                    <a:pt x="12660901" y="2536803"/>
                    <a:pt x="12605714" y="2536803"/>
                    <a:pt x="12594677" y="2543153"/>
                  </a:cubicBezTo>
                  <a:lnTo>
                    <a:pt x="12506378" y="2543153"/>
                  </a:lnTo>
                  <a:lnTo>
                    <a:pt x="12362894" y="2539343"/>
                  </a:lnTo>
                  <a:lnTo>
                    <a:pt x="12230446" y="2544423"/>
                  </a:lnTo>
                  <a:cubicBezTo>
                    <a:pt x="12164223" y="2544423"/>
                    <a:pt x="12097999" y="2544423"/>
                    <a:pt x="12053850" y="2543153"/>
                  </a:cubicBezTo>
                  <a:lnTo>
                    <a:pt x="12053850" y="2534263"/>
                  </a:lnTo>
                  <a:cubicBezTo>
                    <a:pt x="11777918" y="2531723"/>
                    <a:pt x="11369538" y="2532993"/>
                    <a:pt x="11071531" y="2534263"/>
                  </a:cubicBezTo>
                  <a:cubicBezTo>
                    <a:pt x="10939083" y="2534263"/>
                    <a:pt x="10817673" y="2535533"/>
                    <a:pt x="10751450" y="2535533"/>
                  </a:cubicBezTo>
                  <a:lnTo>
                    <a:pt x="10751450" y="2538073"/>
                  </a:lnTo>
                  <a:lnTo>
                    <a:pt x="9846392" y="2538073"/>
                  </a:lnTo>
                  <a:lnTo>
                    <a:pt x="9846392" y="2535533"/>
                  </a:lnTo>
                  <a:cubicBezTo>
                    <a:pt x="9813280" y="2536803"/>
                    <a:pt x="9780168" y="2536803"/>
                    <a:pt x="9758094" y="2538073"/>
                  </a:cubicBezTo>
                  <a:lnTo>
                    <a:pt x="9460087" y="2538073"/>
                  </a:lnTo>
                  <a:cubicBezTo>
                    <a:pt x="8676439" y="2538073"/>
                    <a:pt x="7859679" y="2538073"/>
                    <a:pt x="7142256" y="2541883"/>
                  </a:cubicBezTo>
                  <a:lnTo>
                    <a:pt x="7098106" y="2541883"/>
                  </a:lnTo>
                  <a:cubicBezTo>
                    <a:pt x="7020845" y="2541883"/>
                    <a:pt x="6954622" y="2543153"/>
                    <a:pt x="6877361" y="2543153"/>
                  </a:cubicBezTo>
                  <a:lnTo>
                    <a:pt x="6502093" y="2545693"/>
                  </a:lnTo>
                  <a:lnTo>
                    <a:pt x="6579353" y="2548233"/>
                  </a:lnTo>
                  <a:lnTo>
                    <a:pt x="6413795" y="2548233"/>
                  </a:lnTo>
                  <a:cubicBezTo>
                    <a:pt x="6358608" y="2544423"/>
                    <a:pt x="6259273" y="2541883"/>
                    <a:pt x="6193049" y="2539343"/>
                  </a:cubicBezTo>
                  <a:lnTo>
                    <a:pt x="6182011" y="2545693"/>
                  </a:lnTo>
                  <a:lnTo>
                    <a:pt x="6170974" y="2540613"/>
                  </a:lnTo>
                  <a:cubicBezTo>
                    <a:pt x="6137862" y="2541883"/>
                    <a:pt x="5928154" y="2540613"/>
                    <a:pt x="5751557" y="2540613"/>
                  </a:cubicBezTo>
                  <a:lnTo>
                    <a:pt x="5243842" y="2540613"/>
                  </a:lnTo>
                  <a:lnTo>
                    <a:pt x="5243842" y="2544423"/>
                  </a:lnTo>
                  <a:cubicBezTo>
                    <a:pt x="5199693" y="2544423"/>
                    <a:pt x="5166581" y="2544423"/>
                    <a:pt x="5122432" y="2545693"/>
                  </a:cubicBezTo>
                  <a:lnTo>
                    <a:pt x="5111394" y="2545693"/>
                  </a:lnTo>
                  <a:cubicBezTo>
                    <a:pt x="4989984" y="2546963"/>
                    <a:pt x="4857536" y="2548233"/>
                    <a:pt x="4703014" y="2549503"/>
                  </a:cubicBezTo>
                  <a:cubicBezTo>
                    <a:pt x="4714052" y="2548233"/>
                    <a:pt x="4714052" y="2546963"/>
                    <a:pt x="4725089" y="2545693"/>
                  </a:cubicBezTo>
                  <a:cubicBezTo>
                    <a:pt x="4736126" y="2539343"/>
                    <a:pt x="4669903" y="2535533"/>
                    <a:pt x="4636791" y="2534263"/>
                  </a:cubicBezTo>
                  <a:lnTo>
                    <a:pt x="4614716" y="2534263"/>
                  </a:lnTo>
                  <a:cubicBezTo>
                    <a:pt x="4316709" y="2532993"/>
                    <a:pt x="4261523" y="2534263"/>
                    <a:pt x="4217374" y="2538073"/>
                  </a:cubicBezTo>
                  <a:cubicBezTo>
                    <a:pt x="4206336" y="2539343"/>
                    <a:pt x="4173224" y="2540613"/>
                    <a:pt x="3930404" y="2539343"/>
                  </a:cubicBezTo>
                  <a:lnTo>
                    <a:pt x="3908330" y="2539343"/>
                  </a:lnTo>
                  <a:cubicBezTo>
                    <a:pt x="3875218" y="2540613"/>
                    <a:pt x="3853143" y="2541883"/>
                    <a:pt x="3842106" y="2543153"/>
                  </a:cubicBezTo>
                  <a:cubicBezTo>
                    <a:pt x="3555136" y="2544423"/>
                    <a:pt x="3455801" y="2545693"/>
                    <a:pt x="3378540" y="2546963"/>
                  </a:cubicBezTo>
                  <a:lnTo>
                    <a:pt x="3102607" y="2544423"/>
                  </a:lnTo>
                  <a:cubicBezTo>
                    <a:pt x="3003272" y="2543153"/>
                    <a:pt x="2948085" y="2543153"/>
                    <a:pt x="2914973" y="2541883"/>
                  </a:cubicBezTo>
                  <a:lnTo>
                    <a:pt x="2914973" y="2532993"/>
                  </a:lnTo>
                  <a:lnTo>
                    <a:pt x="1601536" y="2530453"/>
                  </a:lnTo>
                  <a:lnTo>
                    <a:pt x="1634648" y="2535533"/>
                  </a:lnTo>
                  <a:cubicBezTo>
                    <a:pt x="1546350" y="2536803"/>
                    <a:pt x="1369753" y="2539343"/>
                    <a:pt x="1248343" y="2539343"/>
                  </a:cubicBezTo>
                  <a:cubicBezTo>
                    <a:pt x="1193156" y="2539343"/>
                    <a:pt x="1137970" y="2540613"/>
                    <a:pt x="1093821" y="2540613"/>
                  </a:cubicBezTo>
                  <a:lnTo>
                    <a:pt x="840740" y="2540613"/>
                  </a:lnTo>
                  <a:lnTo>
                    <a:pt x="840740" y="2536803"/>
                  </a:lnTo>
                  <a:lnTo>
                    <a:pt x="836930" y="2538073"/>
                  </a:lnTo>
                  <a:cubicBezTo>
                    <a:pt x="830580" y="2539343"/>
                    <a:pt x="805180" y="2540613"/>
                    <a:pt x="778510" y="2541883"/>
                  </a:cubicBezTo>
                  <a:lnTo>
                    <a:pt x="778510" y="2536803"/>
                  </a:lnTo>
                  <a:cubicBezTo>
                    <a:pt x="754380" y="2535533"/>
                    <a:pt x="734060" y="2536803"/>
                    <a:pt x="713740" y="2539343"/>
                  </a:cubicBezTo>
                  <a:cubicBezTo>
                    <a:pt x="687070" y="2541883"/>
                    <a:pt x="660400" y="2544423"/>
                    <a:pt x="623570" y="2539343"/>
                  </a:cubicBezTo>
                  <a:cubicBezTo>
                    <a:pt x="614680" y="2539343"/>
                    <a:pt x="601980" y="2536803"/>
                    <a:pt x="589280" y="2535533"/>
                  </a:cubicBezTo>
                  <a:cubicBezTo>
                    <a:pt x="561340" y="2531723"/>
                    <a:pt x="551180" y="2530453"/>
                    <a:pt x="546100" y="2535533"/>
                  </a:cubicBezTo>
                  <a:lnTo>
                    <a:pt x="544830" y="2536803"/>
                  </a:lnTo>
                  <a:cubicBezTo>
                    <a:pt x="537210" y="2536803"/>
                    <a:pt x="529590" y="2536803"/>
                    <a:pt x="520700" y="2538073"/>
                  </a:cubicBezTo>
                  <a:cubicBezTo>
                    <a:pt x="497840" y="2539343"/>
                    <a:pt x="474980" y="2540613"/>
                    <a:pt x="448310" y="2536803"/>
                  </a:cubicBezTo>
                  <a:lnTo>
                    <a:pt x="445770" y="2536803"/>
                  </a:lnTo>
                  <a:cubicBezTo>
                    <a:pt x="444500" y="2536803"/>
                    <a:pt x="443230" y="2536803"/>
                    <a:pt x="443230" y="2538073"/>
                  </a:cubicBezTo>
                  <a:lnTo>
                    <a:pt x="429260" y="2535533"/>
                  </a:lnTo>
                  <a:cubicBezTo>
                    <a:pt x="416560" y="2532993"/>
                    <a:pt x="393700" y="2534263"/>
                    <a:pt x="373380" y="2535533"/>
                  </a:cubicBezTo>
                  <a:cubicBezTo>
                    <a:pt x="363220" y="2535533"/>
                    <a:pt x="351790" y="2536803"/>
                    <a:pt x="346710" y="2536803"/>
                  </a:cubicBezTo>
                  <a:lnTo>
                    <a:pt x="345440" y="2531723"/>
                  </a:lnTo>
                  <a:cubicBezTo>
                    <a:pt x="323850" y="2538073"/>
                    <a:pt x="297180" y="2538073"/>
                    <a:pt x="266700" y="2536803"/>
                  </a:cubicBezTo>
                  <a:cubicBezTo>
                    <a:pt x="242570" y="2535533"/>
                    <a:pt x="214630" y="2535533"/>
                    <a:pt x="185420" y="2538073"/>
                  </a:cubicBezTo>
                  <a:lnTo>
                    <a:pt x="189230" y="2532993"/>
                  </a:lnTo>
                  <a:lnTo>
                    <a:pt x="166370" y="2535533"/>
                  </a:lnTo>
                  <a:cubicBezTo>
                    <a:pt x="163830" y="2535533"/>
                    <a:pt x="161290" y="2535533"/>
                    <a:pt x="157480" y="2536803"/>
                  </a:cubicBezTo>
                  <a:lnTo>
                    <a:pt x="156210" y="2530453"/>
                  </a:lnTo>
                  <a:cubicBezTo>
                    <a:pt x="139700" y="2531723"/>
                    <a:pt x="123190" y="2532993"/>
                    <a:pt x="101600" y="2531723"/>
                  </a:cubicBezTo>
                  <a:lnTo>
                    <a:pt x="97790" y="2531723"/>
                  </a:lnTo>
                  <a:lnTo>
                    <a:pt x="87630" y="2530453"/>
                  </a:lnTo>
                  <a:lnTo>
                    <a:pt x="87630" y="2510133"/>
                  </a:lnTo>
                  <a:lnTo>
                    <a:pt x="74930" y="2510133"/>
                  </a:lnTo>
                  <a:lnTo>
                    <a:pt x="74930" y="2503783"/>
                  </a:lnTo>
                  <a:cubicBezTo>
                    <a:pt x="76200" y="2489813"/>
                    <a:pt x="77470" y="2480923"/>
                    <a:pt x="80010" y="2470763"/>
                  </a:cubicBezTo>
                  <a:lnTo>
                    <a:pt x="80010" y="2468223"/>
                  </a:lnTo>
                  <a:cubicBezTo>
                    <a:pt x="85090" y="2444093"/>
                    <a:pt x="88900" y="2417423"/>
                    <a:pt x="87630" y="2347573"/>
                  </a:cubicBezTo>
                  <a:lnTo>
                    <a:pt x="83820" y="2347573"/>
                  </a:lnTo>
                  <a:cubicBezTo>
                    <a:pt x="85090" y="2325983"/>
                    <a:pt x="86360" y="2308203"/>
                    <a:pt x="88900" y="2298043"/>
                  </a:cubicBezTo>
                  <a:cubicBezTo>
                    <a:pt x="88900" y="2249783"/>
                    <a:pt x="87630" y="2247243"/>
                    <a:pt x="81280" y="2247243"/>
                  </a:cubicBezTo>
                  <a:cubicBezTo>
                    <a:pt x="81280" y="2234543"/>
                    <a:pt x="80010" y="2224383"/>
                    <a:pt x="77470" y="2211683"/>
                  </a:cubicBezTo>
                  <a:cubicBezTo>
                    <a:pt x="76200" y="2201523"/>
                    <a:pt x="73660" y="2190093"/>
                    <a:pt x="73660" y="2176123"/>
                  </a:cubicBezTo>
                  <a:lnTo>
                    <a:pt x="78740" y="2176123"/>
                  </a:lnTo>
                  <a:lnTo>
                    <a:pt x="78740" y="2169773"/>
                  </a:lnTo>
                  <a:cubicBezTo>
                    <a:pt x="81280" y="2106273"/>
                    <a:pt x="77470" y="2098653"/>
                    <a:pt x="73660" y="2091033"/>
                  </a:cubicBezTo>
                  <a:cubicBezTo>
                    <a:pt x="72390" y="2088493"/>
                    <a:pt x="71120" y="2084683"/>
                    <a:pt x="69850" y="2074523"/>
                  </a:cubicBezTo>
                  <a:lnTo>
                    <a:pt x="78740" y="2073253"/>
                  </a:lnTo>
                  <a:lnTo>
                    <a:pt x="77470" y="2041503"/>
                  </a:lnTo>
                  <a:lnTo>
                    <a:pt x="86360" y="2055473"/>
                  </a:lnTo>
                  <a:lnTo>
                    <a:pt x="83820" y="2027533"/>
                  </a:lnTo>
                  <a:cubicBezTo>
                    <a:pt x="78740" y="1971653"/>
                    <a:pt x="80010" y="1950063"/>
                    <a:pt x="81280" y="1900533"/>
                  </a:cubicBezTo>
                  <a:lnTo>
                    <a:pt x="82550" y="1877673"/>
                  </a:lnTo>
                  <a:lnTo>
                    <a:pt x="85090" y="1857353"/>
                  </a:lnTo>
                  <a:cubicBezTo>
                    <a:pt x="87630" y="1833223"/>
                    <a:pt x="87630" y="1802743"/>
                    <a:pt x="86360" y="1777343"/>
                  </a:cubicBezTo>
                  <a:lnTo>
                    <a:pt x="88900" y="1777343"/>
                  </a:lnTo>
                  <a:cubicBezTo>
                    <a:pt x="87630" y="1770993"/>
                    <a:pt x="87630" y="1765913"/>
                    <a:pt x="87630" y="1760833"/>
                  </a:cubicBezTo>
                  <a:lnTo>
                    <a:pt x="87630" y="1746220"/>
                  </a:lnTo>
                  <a:lnTo>
                    <a:pt x="83820" y="1746220"/>
                  </a:lnTo>
                  <a:lnTo>
                    <a:pt x="78740" y="1709708"/>
                  </a:lnTo>
                  <a:lnTo>
                    <a:pt x="83820" y="1709708"/>
                  </a:lnTo>
                  <a:cubicBezTo>
                    <a:pt x="83820" y="1706447"/>
                    <a:pt x="83820" y="1703839"/>
                    <a:pt x="82550" y="1700579"/>
                  </a:cubicBezTo>
                  <a:lnTo>
                    <a:pt x="91440" y="1700579"/>
                  </a:lnTo>
                  <a:lnTo>
                    <a:pt x="91440" y="1699275"/>
                  </a:lnTo>
                  <a:lnTo>
                    <a:pt x="86360" y="1647115"/>
                  </a:lnTo>
                  <a:cubicBezTo>
                    <a:pt x="87630" y="1645159"/>
                    <a:pt x="87630" y="1641898"/>
                    <a:pt x="88900" y="1637334"/>
                  </a:cubicBezTo>
                  <a:cubicBezTo>
                    <a:pt x="90170" y="1633422"/>
                    <a:pt x="91440" y="1627554"/>
                    <a:pt x="92710" y="1626250"/>
                  </a:cubicBezTo>
                  <a:lnTo>
                    <a:pt x="93980" y="1626250"/>
                  </a:lnTo>
                  <a:cubicBezTo>
                    <a:pt x="95250" y="1611906"/>
                    <a:pt x="92710" y="1594954"/>
                    <a:pt x="91440" y="1576698"/>
                  </a:cubicBezTo>
                  <a:cubicBezTo>
                    <a:pt x="88900" y="1555833"/>
                    <a:pt x="86360" y="1533665"/>
                    <a:pt x="88900" y="1512149"/>
                  </a:cubicBezTo>
                  <a:lnTo>
                    <a:pt x="88900" y="1510845"/>
                  </a:lnTo>
                  <a:cubicBezTo>
                    <a:pt x="87630" y="1508889"/>
                    <a:pt x="87630" y="1503673"/>
                    <a:pt x="86360" y="1497152"/>
                  </a:cubicBezTo>
                  <a:cubicBezTo>
                    <a:pt x="86360" y="1486720"/>
                    <a:pt x="87630" y="1476940"/>
                    <a:pt x="87630" y="1466508"/>
                  </a:cubicBezTo>
                  <a:cubicBezTo>
                    <a:pt x="88900" y="1441080"/>
                    <a:pt x="91440" y="1414347"/>
                    <a:pt x="86360" y="1381747"/>
                  </a:cubicBezTo>
                  <a:lnTo>
                    <a:pt x="95250" y="1356318"/>
                  </a:lnTo>
                  <a:lnTo>
                    <a:pt x="95250" y="1355666"/>
                  </a:lnTo>
                  <a:cubicBezTo>
                    <a:pt x="95250" y="1345886"/>
                    <a:pt x="93980" y="1342626"/>
                    <a:pt x="87630" y="1341974"/>
                  </a:cubicBezTo>
                  <a:cubicBezTo>
                    <a:pt x="85090" y="1341974"/>
                    <a:pt x="83820" y="1341974"/>
                    <a:pt x="81280" y="1343278"/>
                  </a:cubicBezTo>
                  <a:cubicBezTo>
                    <a:pt x="81280" y="1340018"/>
                    <a:pt x="81280" y="1336758"/>
                    <a:pt x="80010" y="1331542"/>
                  </a:cubicBezTo>
                  <a:cubicBezTo>
                    <a:pt x="78740" y="1317850"/>
                    <a:pt x="80010" y="1312634"/>
                    <a:pt x="80010" y="1310026"/>
                  </a:cubicBezTo>
                  <a:cubicBezTo>
                    <a:pt x="81280" y="1310026"/>
                    <a:pt x="82550" y="1310026"/>
                    <a:pt x="85090" y="1309374"/>
                  </a:cubicBezTo>
                  <a:cubicBezTo>
                    <a:pt x="88900" y="1308070"/>
                    <a:pt x="90170" y="1305462"/>
                    <a:pt x="90170" y="1302202"/>
                  </a:cubicBezTo>
                  <a:lnTo>
                    <a:pt x="90170" y="1301550"/>
                  </a:lnTo>
                  <a:lnTo>
                    <a:pt x="88900" y="1298289"/>
                  </a:lnTo>
                  <a:cubicBezTo>
                    <a:pt x="85090" y="1283945"/>
                    <a:pt x="81280" y="1265037"/>
                    <a:pt x="81280" y="1243521"/>
                  </a:cubicBezTo>
                  <a:lnTo>
                    <a:pt x="82550" y="1243521"/>
                  </a:lnTo>
                  <a:lnTo>
                    <a:pt x="82550" y="1246781"/>
                  </a:lnTo>
                  <a:cubicBezTo>
                    <a:pt x="83820" y="1260473"/>
                    <a:pt x="85090" y="1261777"/>
                    <a:pt x="91440" y="1261777"/>
                  </a:cubicBezTo>
                  <a:cubicBezTo>
                    <a:pt x="99060" y="1261777"/>
                    <a:pt x="99060" y="1259169"/>
                    <a:pt x="101600" y="1247433"/>
                  </a:cubicBezTo>
                  <a:lnTo>
                    <a:pt x="102870" y="1245477"/>
                  </a:lnTo>
                  <a:lnTo>
                    <a:pt x="99060" y="1244173"/>
                  </a:lnTo>
                  <a:cubicBezTo>
                    <a:pt x="92710" y="1240261"/>
                    <a:pt x="92710" y="1210920"/>
                    <a:pt x="92710" y="1188752"/>
                  </a:cubicBezTo>
                  <a:cubicBezTo>
                    <a:pt x="92710" y="1150283"/>
                    <a:pt x="90170" y="1134635"/>
                    <a:pt x="83820" y="1130071"/>
                  </a:cubicBezTo>
                  <a:lnTo>
                    <a:pt x="85090" y="1124203"/>
                  </a:lnTo>
                  <a:lnTo>
                    <a:pt x="87630" y="1124203"/>
                  </a:lnTo>
                  <a:cubicBezTo>
                    <a:pt x="91440" y="1105295"/>
                    <a:pt x="88900" y="1098123"/>
                    <a:pt x="85090" y="1089647"/>
                  </a:cubicBezTo>
                  <a:cubicBezTo>
                    <a:pt x="81280" y="1081822"/>
                    <a:pt x="77470" y="1072694"/>
                    <a:pt x="78740" y="1049222"/>
                  </a:cubicBezTo>
                  <a:cubicBezTo>
                    <a:pt x="80010" y="1040746"/>
                    <a:pt x="80010" y="1034878"/>
                    <a:pt x="81280" y="1032270"/>
                  </a:cubicBezTo>
                  <a:lnTo>
                    <a:pt x="85090" y="1032270"/>
                  </a:lnTo>
                  <a:lnTo>
                    <a:pt x="81280" y="995757"/>
                  </a:lnTo>
                  <a:lnTo>
                    <a:pt x="81280" y="993801"/>
                  </a:lnTo>
                  <a:lnTo>
                    <a:pt x="83820" y="993801"/>
                  </a:lnTo>
                  <a:lnTo>
                    <a:pt x="82550" y="954029"/>
                  </a:lnTo>
                  <a:lnTo>
                    <a:pt x="87630" y="958593"/>
                  </a:lnTo>
                  <a:lnTo>
                    <a:pt x="82550" y="942292"/>
                  </a:lnTo>
                  <a:cubicBezTo>
                    <a:pt x="81280" y="937728"/>
                    <a:pt x="78740" y="930556"/>
                    <a:pt x="77470" y="922732"/>
                  </a:cubicBezTo>
                  <a:lnTo>
                    <a:pt x="81280" y="915560"/>
                  </a:lnTo>
                  <a:cubicBezTo>
                    <a:pt x="90170" y="900564"/>
                    <a:pt x="88900" y="893392"/>
                    <a:pt x="87630" y="882308"/>
                  </a:cubicBezTo>
                  <a:cubicBezTo>
                    <a:pt x="86360" y="877743"/>
                    <a:pt x="86360" y="872527"/>
                    <a:pt x="85090" y="865355"/>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1863703"/>
                  </a:moveTo>
                  <a:lnTo>
                    <a:pt x="76200" y="1868783"/>
                  </a:lnTo>
                  <a:lnTo>
                    <a:pt x="74930" y="1875133"/>
                  </a:lnTo>
                  <a:cubicBezTo>
                    <a:pt x="73660" y="1871323"/>
                    <a:pt x="73660" y="1867513"/>
                    <a:pt x="73660" y="1863703"/>
                  </a:cubicBezTo>
                  <a:close/>
                  <a:moveTo>
                    <a:pt x="16905320" y="628650"/>
                  </a:moveTo>
                  <a:lnTo>
                    <a:pt x="16905320" y="619760"/>
                  </a:lnTo>
                  <a:cubicBezTo>
                    <a:pt x="16905320" y="623570"/>
                    <a:pt x="16906591" y="626110"/>
                    <a:pt x="16906591" y="628650"/>
                  </a:cubicBezTo>
                  <a:lnTo>
                    <a:pt x="16905320" y="628650"/>
                  </a:lnTo>
                  <a:close/>
                  <a:moveTo>
                    <a:pt x="16934531" y="1096167"/>
                  </a:moveTo>
                  <a:lnTo>
                    <a:pt x="16930720" y="1095515"/>
                  </a:lnTo>
                  <a:cubicBezTo>
                    <a:pt x="16931991" y="1095515"/>
                    <a:pt x="16933261" y="1096167"/>
                    <a:pt x="16934531" y="1096167"/>
                  </a:cubicBezTo>
                  <a:close/>
                </a:path>
              </a:pathLst>
            </a:custGeom>
            <a:solidFill>
              <a:srgbClr val="425C6B"/>
            </a:solidFill>
          </p:spPr>
        </p:sp>
      </p:grpSp>
      <p:grpSp>
        <p:nvGrpSpPr>
          <p:cNvPr id="6" name="Group 6"/>
          <p:cNvGrpSpPr/>
          <p:nvPr/>
        </p:nvGrpSpPr>
        <p:grpSpPr>
          <a:xfrm rot="-5400000">
            <a:off x="465808" y="3885536"/>
            <a:ext cx="505987" cy="911613"/>
            <a:chOff x="0" y="0"/>
            <a:chExt cx="514583" cy="927100"/>
          </a:xfrm>
        </p:grpSpPr>
        <p:sp>
          <p:nvSpPr>
            <p:cNvPr id="7" name="Freeform 7"/>
            <p:cNvSpPr/>
            <p:nvPr/>
          </p:nvSpPr>
          <p:spPr>
            <a:xfrm>
              <a:off x="0" y="0"/>
              <a:ext cx="514583" cy="927100"/>
            </a:xfrm>
            <a:custGeom>
              <a:avLst/>
              <a:gdLst/>
              <a:ahLst/>
              <a:cxnLst/>
              <a:rect l="l" t="t" r="r" b="b"/>
              <a:pathLst>
                <a:path w="514583" h="927100">
                  <a:moveTo>
                    <a:pt x="350753" y="0"/>
                  </a:moveTo>
                  <a:lnTo>
                    <a:pt x="0" y="0"/>
                  </a:lnTo>
                  <a:lnTo>
                    <a:pt x="0" y="927100"/>
                  </a:lnTo>
                  <a:lnTo>
                    <a:pt x="76200" y="927100"/>
                  </a:lnTo>
                  <a:lnTo>
                    <a:pt x="76200" y="76200"/>
                  </a:lnTo>
                  <a:lnTo>
                    <a:pt x="514583" y="76200"/>
                  </a:lnTo>
                  <a:lnTo>
                    <a:pt x="514583" y="0"/>
                  </a:lnTo>
                  <a:close/>
                </a:path>
              </a:pathLst>
            </a:custGeom>
            <a:solidFill>
              <a:srgbClr val="425C6B"/>
            </a:solidFill>
          </p:spPr>
        </p:sp>
      </p:grpSp>
      <p:sp>
        <p:nvSpPr>
          <p:cNvPr id="8" name="TextBox 8"/>
          <p:cNvSpPr txBox="1"/>
          <p:nvPr/>
        </p:nvSpPr>
        <p:spPr>
          <a:xfrm>
            <a:off x="651284" y="1819655"/>
            <a:ext cx="1878165" cy="329962"/>
          </a:xfrm>
          <a:prstGeom prst="rect">
            <a:avLst/>
          </a:prstGeom>
        </p:spPr>
        <p:txBody>
          <a:bodyPr lIns="0" tIns="0" rIns="0" bIns="0" rtlCol="0" anchor="t">
            <a:spAutoFit/>
          </a:bodyPr>
          <a:lstStyle/>
          <a:p>
            <a:pPr>
              <a:lnSpc>
                <a:spcPts val="2833"/>
              </a:lnSpc>
              <a:spcBef>
                <a:spcPct val="0"/>
              </a:spcBef>
            </a:pPr>
            <a:r>
              <a:rPr lang="en-US" sz="2133" spc="79" dirty="0">
                <a:latin typeface="Century Gothic" panose="020B0502020202020204" pitchFamily="34" charset="0"/>
              </a:rPr>
              <a:t>TASK 1.1</a:t>
            </a:r>
          </a:p>
        </p:txBody>
      </p:sp>
      <p:sp>
        <p:nvSpPr>
          <p:cNvPr id="9" name="TextBox 9"/>
          <p:cNvSpPr txBox="1"/>
          <p:nvPr/>
        </p:nvSpPr>
        <p:spPr>
          <a:xfrm>
            <a:off x="1816983" y="559929"/>
            <a:ext cx="8549879"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BUSINESS UNDERSTANDING</a:t>
            </a:r>
          </a:p>
        </p:txBody>
      </p:sp>
      <p:sp>
        <p:nvSpPr>
          <p:cNvPr id="10" name="TextBox 10"/>
          <p:cNvSpPr txBox="1"/>
          <p:nvPr/>
        </p:nvSpPr>
        <p:spPr>
          <a:xfrm>
            <a:off x="1254778" y="4376119"/>
            <a:ext cx="10557405" cy="1048107"/>
          </a:xfrm>
          <a:prstGeom prst="rect">
            <a:avLst/>
          </a:prstGeom>
        </p:spPr>
        <p:txBody>
          <a:bodyPr lIns="0" tIns="0" rIns="0" bIns="0" rtlCol="0" anchor="t">
            <a:spAutoFit/>
          </a:bodyPr>
          <a:lstStyle/>
          <a:p>
            <a:pPr algn="just">
              <a:lnSpc>
                <a:spcPts val="2833"/>
              </a:lnSpc>
              <a:spcBef>
                <a:spcPct val="0"/>
              </a:spcBef>
            </a:pPr>
            <a:r>
              <a:rPr lang="en-US" sz="2133" spc="79" dirty="0">
                <a:latin typeface="Century Gothic" panose="020B0502020202020204" pitchFamily="34" charset="0"/>
              </a:rPr>
              <a:t>Step1: Identify the main business variables that the analysis needs to predict. These variables should be interpreted as the model destinations and associated metrics used to determine the success of the project. </a:t>
            </a:r>
          </a:p>
        </p:txBody>
      </p:sp>
      <p:grpSp>
        <p:nvGrpSpPr>
          <p:cNvPr id="11" name="Group 11"/>
          <p:cNvGrpSpPr/>
          <p:nvPr/>
        </p:nvGrpSpPr>
        <p:grpSpPr>
          <a:xfrm rot="-5400000">
            <a:off x="50632" y="4747137"/>
            <a:ext cx="1336339" cy="911613"/>
            <a:chOff x="0" y="0"/>
            <a:chExt cx="1359040" cy="927100"/>
          </a:xfrm>
        </p:grpSpPr>
        <p:sp>
          <p:nvSpPr>
            <p:cNvPr id="12" name="Freeform 12"/>
            <p:cNvSpPr/>
            <p:nvPr/>
          </p:nvSpPr>
          <p:spPr>
            <a:xfrm>
              <a:off x="0" y="0"/>
              <a:ext cx="1359040" cy="927100"/>
            </a:xfrm>
            <a:custGeom>
              <a:avLst/>
              <a:gdLst/>
              <a:ahLst/>
              <a:cxnLst/>
              <a:rect l="l" t="t" r="r" b="b"/>
              <a:pathLst>
                <a:path w="1359040" h="927100">
                  <a:moveTo>
                    <a:pt x="1195210" y="0"/>
                  </a:moveTo>
                  <a:lnTo>
                    <a:pt x="0" y="0"/>
                  </a:lnTo>
                  <a:lnTo>
                    <a:pt x="0" y="927100"/>
                  </a:lnTo>
                  <a:lnTo>
                    <a:pt x="76200" y="927100"/>
                  </a:lnTo>
                  <a:lnTo>
                    <a:pt x="76200" y="76200"/>
                  </a:lnTo>
                  <a:lnTo>
                    <a:pt x="1359040" y="76200"/>
                  </a:lnTo>
                  <a:lnTo>
                    <a:pt x="1359040" y="0"/>
                  </a:lnTo>
                  <a:close/>
                </a:path>
              </a:pathLst>
            </a:custGeom>
            <a:solidFill>
              <a:srgbClr val="425C6B"/>
            </a:solidFill>
          </p:spPr>
        </p:sp>
      </p:grpSp>
      <p:sp>
        <p:nvSpPr>
          <p:cNvPr id="13" name="TextBox 13"/>
          <p:cNvSpPr txBox="1"/>
          <p:nvPr/>
        </p:nvSpPr>
        <p:spPr>
          <a:xfrm>
            <a:off x="1254778" y="5696006"/>
            <a:ext cx="10557405" cy="689035"/>
          </a:xfrm>
          <a:prstGeom prst="rect">
            <a:avLst/>
          </a:prstGeom>
        </p:spPr>
        <p:txBody>
          <a:bodyPr lIns="0" tIns="0" rIns="0" bIns="0" rtlCol="0" anchor="t">
            <a:spAutoFit/>
          </a:bodyPr>
          <a:lstStyle/>
          <a:p>
            <a:pPr algn="just">
              <a:lnSpc>
                <a:spcPts val="2833"/>
              </a:lnSpc>
              <a:spcBef>
                <a:spcPct val="0"/>
              </a:spcBef>
            </a:pPr>
            <a:r>
              <a:rPr lang="en-US" sz="2133" spc="79">
                <a:latin typeface="Century Gothic" panose="020B0502020202020204" pitchFamily="34" charset="0"/>
              </a:rPr>
              <a:t>Step2: Define project goals by asking "precise" questions that are relevant, specific and unambiguous.</a:t>
            </a:r>
          </a:p>
        </p:txBody>
      </p:sp>
      <p:sp>
        <p:nvSpPr>
          <p:cNvPr id="2" name="Marcador de Posição do Número do Diapositivo 1">
            <a:extLst>
              <a:ext uri="{FF2B5EF4-FFF2-40B4-BE49-F238E27FC236}">
                <a16:creationId xmlns:a16="http://schemas.microsoft.com/office/drawing/2014/main" id="{445C3394-04E2-1F4E-87E4-F2D317173968}"/>
              </a:ext>
            </a:extLst>
          </p:cNvPr>
          <p:cNvSpPr>
            <a:spLocks noGrp="1"/>
          </p:cNvSpPr>
          <p:nvPr>
            <p:ph type="sldNum" idx="12"/>
          </p:nvPr>
        </p:nvSpPr>
        <p:spPr/>
        <p:txBody>
          <a:bodyPr/>
          <a:lstStyle/>
          <a:p>
            <a:fld id="{00000000-1234-1234-1234-123412341234}" type="slidenum">
              <a:rPr lang="en" smtClean="0"/>
              <a:pPr/>
              <a:t>16</a:t>
            </a:fld>
            <a:endParaRPr lang="en" dirty="0"/>
          </a:p>
        </p:txBody>
      </p:sp>
    </p:spTree>
    <p:extLst>
      <p:ext uri="{BB962C8B-B14F-4D97-AF65-F5344CB8AC3E}">
        <p14:creationId xmlns:p14="http://schemas.microsoft.com/office/powerpoint/2010/main" val="193471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a:extLst>
              <a:ext uri="{FF2B5EF4-FFF2-40B4-BE49-F238E27FC236}">
                <a16:creationId xmlns:a16="http://schemas.microsoft.com/office/drawing/2014/main" id="{AB686C0D-BE66-1644-AD98-27B8EA7DFCD6}"/>
              </a:ext>
            </a:extLst>
          </p:cNvPr>
          <p:cNvSpPr/>
          <p:nvPr/>
        </p:nvSpPr>
        <p:spPr>
          <a:xfrm>
            <a:off x="-50800" y="-25400"/>
            <a:ext cx="12344400" cy="1760117"/>
          </a:xfrm>
          <a:prstGeom prst="rect">
            <a:avLst/>
          </a:prstGeom>
          <a:solidFill>
            <a:srgbClr val="425C6B"/>
          </a:solidFill>
        </p:spPr>
      </p:sp>
      <p:sp>
        <p:nvSpPr>
          <p:cNvPr id="3" name="TextBox 3"/>
          <p:cNvSpPr txBox="1"/>
          <p:nvPr/>
        </p:nvSpPr>
        <p:spPr>
          <a:xfrm>
            <a:off x="479995" y="2078644"/>
            <a:ext cx="10380995" cy="333746"/>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Usually five types of questions are used:</a:t>
            </a:r>
          </a:p>
        </p:txBody>
      </p:sp>
      <p:sp>
        <p:nvSpPr>
          <p:cNvPr id="4" name="TextBox 4"/>
          <p:cNvSpPr txBox="1"/>
          <p:nvPr/>
        </p:nvSpPr>
        <p:spPr>
          <a:xfrm>
            <a:off x="1816983" y="559929"/>
            <a:ext cx="8549879"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BUSINESS UNDERSTANDING</a:t>
            </a:r>
          </a:p>
        </p:txBody>
      </p:sp>
      <p:grpSp>
        <p:nvGrpSpPr>
          <p:cNvPr id="5" name="Group 5"/>
          <p:cNvGrpSpPr/>
          <p:nvPr/>
        </p:nvGrpSpPr>
        <p:grpSpPr>
          <a:xfrm rot="5400000">
            <a:off x="1488229" y="1690865"/>
            <a:ext cx="1296806" cy="3223729"/>
            <a:chOff x="0" y="0"/>
            <a:chExt cx="2733968" cy="6796366"/>
          </a:xfrm>
        </p:grpSpPr>
        <p:sp>
          <p:nvSpPr>
            <p:cNvPr id="6" name="Freeform 6"/>
            <p:cNvSpPr/>
            <p:nvPr/>
          </p:nvSpPr>
          <p:spPr>
            <a:xfrm>
              <a:off x="0" y="0"/>
              <a:ext cx="2733968" cy="6796367"/>
            </a:xfrm>
            <a:custGeom>
              <a:avLst/>
              <a:gdLst/>
              <a:ahLst/>
              <a:cxnLst/>
              <a:rect l="l" t="t" r="r" b="b"/>
              <a:pathLst>
                <a:path w="2733968" h="6796367">
                  <a:moveTo>
                    <a:pt x="2556168" y="0"/>
                  </a:moveTo>
                  <a:lnTo>
                    <a:pt x="180340" y="0"/>
                  </a:lnTo>
                  <a:lnTo>
                    <a:pt x="0" y="182880"/>
                  </a:lnTo>
                  <a:lnTo>
                    <a:pt x="0" y="6621106"/>
                  </a:lnTo>
                  <a:lnTo>
                    <a:pt x="175260" y="6796367"/>
                  </a:lnTo>
                  <a:lnTo>
                    <a:pt x="2556168" y="6796367"/>
                  </a:lnTo>
                  <a:lnTo>
                    <a:pt x="2733968" y="6621106"/>
                  </a:lnTo>
                  <a:lnTo>
                    <a:pt x="2733968" y="177800"/>
                  </a:lnTo>
                  <a:lnTo>
                    <a:pt x="2556168" y="0"/>
                  </a:lnTo>
                  <a:lnTo>
                    <a:pt x="2556168" y="0"/>
                  </a:lnTo>
                  <a:close/>
                  <a:moveTo>
                    <a:pt x="2714918" y="429410"/>
                  </a:moveTo>
                  <a:lnTo>
                    <a:pt x="2714918" y="6613486"/>
                  </a:lnTo>
                  <a:lnTo>
                    <a:pt x="2548548" y="6777317"/>
                  </a:lnTo>
                  <a:lnTo>
                    <a:pt x="182880" y="6777317"/>
                  </a:lnTo>
                  <a:lnTo>
                    <a:pt x="19050" y="6613486"/>
                  </a:lnTo>
                  <a:lnTo>
                    <a:pt x="19050" y="190500"/>
                  </a:lnTo>
                  <a:lnTo>
                    <a:pt x="187960" y="19050"/>
                  </a:lnTo>
                  <a:lnTo>
                    <a:pt x="2548548" y="19050"/>
                  </a:lnTo>
                  <a:lnTo>
                    <a:pt x="2714918" y="185420"/>
                  </a:lnTo>
                  <a:lnTo>
                    <a:pt x="2714918" y="429410"/>
                  </a:lnTo>
                  <a:lnTo>
                    <a:pt x="2714918" y="429410"/>
                  </a:lnTo>
                  <a:close/>
                  <a:moveTo>
                    <a:pt x="2366124" y="78740"/>
                  </a:moveTo>
                  <a:lnTo>
                    <a:pt x="252730" y="78740"/>
                  </a:lnTo>
                  <a:lnTo>
                    <a:pt x="78740" y="257810"/>
                  </a:lnTo>
                  <a:lnTo>
                    <a:pt x="78740" y="6546176"/>
                  </a:lnTo>
                  <a:lnTo>
                    <a:pt x="246380" y="6716357"/>
                  </a:lnTo>
                  <a:lnTo>
                    <a:pt x="2483778" y="6716357"/>
                  </a:lnTo>
                  <a:lnTo>
                    <a:pt x="2653958" y="6546176"/>
                  </a:lnTo>
                  <a:lnTo>
                    <a:pt x="2653958" y="252730"/>
                  </a:lnTo>
                  <a:lnTo>
                    <a:pt x="2483778" y="78740"/>
                  </a:lnTo>
                  <a:cubicBezTo>
                    <a:pt x="2483778" y="78740"/>
                    <a:pt x="2366124" y="78740"/>
                    <a:pt x="2366124" y="78740"/>
                  </a:cubicBezTo>
                  <a:close/>
                  <a:moveTo>
                    <a:pt x="2634908" y="429410"/>
                  </a:moveTo>
                  <a:lnTo>
                    <a:pt x="2634908" y="6538556"/>
                  </a:lnTo>
                  <a:lnTo>
                    <a:pt x="2474888" y="6698576"/>
                  </a:lnTo>
                  <a:lnTo>
                    <a:pt x="255270" y="6698576"/>
                  </a:lnTo>
                  <a:lnTo>
                    <a:pt x="99060" y="6538557"/>
                  </a:lnTo>
                  <a:lnTo>
                    <a:pt x="99060" y="265430"/>
                  </a:lnTo>
                  <a:lnTo>
                    <a:pt x="260350" y="99060"/>
                  </a:lnTo>
                  <a:lnTo>
                    <a:pt x="2476158" y="99060"/>
                  </a:lnTo>
                  <a:lnTo>
                    <a:pt x="2636178" y="261620"/>
                  </a:lnTo>
                  <a:lnTo>
                    <a:pt x="2636178" y="429410"/>
                  </a:lnTo>
                  <a:cubicBezTo>
                    <a:pt x="2636178" y="429410"/>
                    <a:pt x="2634908" y="429410"/>
                    <a:pt x="2634908" y="429410"/>
                  </a:cubicBezTo>
                  <a:close/>
                </a:path>
              </a:pathLst>
            </a:custGeom>
            <a:solidFill>
              <a:srgbClr val="425C6B"/>
            </a:solidFill>
          </p:spPr>
        </p:sp>
      </p:grpSp>
      <p:sp>
        <p:nvSpPr>
          <p:cNvPr id="7" name="TextBox 7"/>
          <p:cNvSpPr txBox="1"/>
          <p:nvPr/>
        </p:nvSpPr>
        <p:spPr>
          <a:xfrm>
            <a:off x="645708" y="2765018"/>
            <a:ext cx="2981847" cy="1051891"/>
          </a:xfrm>
          <a:prstGeom prst="rect">
            <a:avLst/>
          </a:prstGeom>
        </p:spPr>
        <p:txBody>
          <a:bodyPr lIns="0" tIns="0" rIns="0" bIns="0" rtlCol="0" anchor="t">
            <a:spAutoFit/>
          </a:bodyPr>
          <a:lstStyle/>
          <a:p>
            <a:pPr algn="ctr">
              <a:lnSpc>
                <a:spcPts val="2833"/>
              </a:lnSpc>
              <a:spcBef>
                <a:spcPct val="0"/>
              </a:spcBef>
            </a:pPr>
            <a:r>
              <a:rPr lang="en-US" sz="2267" spc="79" dirty="0">
                <a:latin typeface="Century Gothic" panose="020B0502020202020204" pitchFamily="34" charset="0"/>
              </a:rPr>
              <a:t>How much or how many? </a:t>
            </a:r>
          </a:p>
          <a:p>
            <a:pPr algn="ctr">
              <a:lnSpc>
                <a:spcPts val="2833"/>
              </a:lnSpc>
              <a:spcBef>
                <a:spcPct val="0"/>
              </a:spcBef>
            </a:pPr>
            <a:r>
              <a:rPr lang="en-US" sz="2267" spc="79" dirty="0">
                <a:latin typeface="Century Gothic" panose="020B0502020202020204" pitchFamily="34" charset="0"/>
              </a:rPr>
              <a:t>(regression)</a:t>
            </a:r>
          </a:p>
        </p:txBody>
      </p:sp>
      <p:grpSp>
        <p:nvGrpSpPr>
          <p:cNvPr id="8" name="Group 8"/>
          <p:cNvGrpSpPr/>
          <p:nvPr/>
        </p:nvGrpSpPr>
        <p:grpSpPr>
          <a:xfrm rot="5400000">
            <a:off x="5224573" y="1690865"/>
            <a:ext cx="1296806" cy="3223729"/>
            <a:chOff x="0" y="0"/>
            <a:chExt cx="2733968" cy="6796366"/>
          </a:xfrm>
        </p:grpSpPr>
        <p:sp>
          <p:nvSpPr>
            <p:cNvPr id="9" name="Freeform 9"/>
            <p:cNvSpPr/>
            <p:nvPr/>
          </p:nvSpPr>
          <p:spPr>
            <a:xfrm>
              <a:off x="0" y="0"/>
              <a:ext cx="2733968" cy="6796367"/>
            </a:xfrm>
            <a:custGeom>
              <a:avLst/>
              <a:gdLst/>
              <a:ahLst/>
              <a:cxnLst/>
              <a:rect l="l" t="t" r="r" b="b"/>
              <a:pathLst>
                <a:path w="2733968" h="6796367">
                  <a:moveTo>
                    <a:pt x="2556168" y="0"/>
                  </a:moveTo>
                  <a:lnTo>
                    <a:pt x="180340" y="0"/>
                  </a:lnTo>
                  <a:lnTo>
                    <a:pt x="0" y="182880"/>
                  </a:lnTo>
                  <a:lnTo>
                    <a:pt x="0" y="6621106"/>
                  </a:lnTo>
                  <a:lnTo>
                    <a:pt x="175260" y="6796367"/>
                  </a:lnTo>
                  <a:lnTo>
                    <a:pt x="2556168" y="6796367"/>
                  </a:lnTo>
                  <a:lnTo>
                    <a:pt x="2733968" y="6621106"/>
                  </a:lnTo>
                  <a:lnTo>
                    <a:pt x="2733968" y="177800"/>
                  </a:lnTo>
                  <a:lnTo>
                    <a:pt x="2556168" y="0"/>
                  </a:lnTo>
                  <a:lnTo>
                    <a:pt x="2556168" y="0"/>
                  </a:lnTo>
                  <a:close/>
                  <a:moveTo>
                    <a:pt x="2714918" y="429410"/>
                  </a:moveTo>
                  <a:lnTo>
                    <a:pt x="2714918" y="6613486"/>
                  </a:lnTo>
                  <a:lnTo>
                    <a:pt x="2548548" y="6777317"/>
                  </a:lnTo>
                  <a:lnTo>
                    <a:pt x="182880" y="6777317"/>
                  </a:lnTo>
                  <a:lnTo>
                    <a:pt x="19050" y="6613486"/>
                  </a:lnTo>
                  <a:lnTo>
                    <a:pt x="19050" y="190500"/>
                  </a:lnTo>
                  <a:lnTo>
                    <a:pt x="187960" y="19050"/>
                  </a:lnTo>
                  <a:lnTo>
                    <a:pt x="2548548" y="19050"/>
                  </a:lnTo>
                  <a:lnTo>
                    <a:pt x="2714918" y="185420"/>
                  </a:lnTo>
                  <a:lnTo>
                    <a:pt x="2714918" y="429410"/>
                  </a:lnTo>
                  <a:lnTo>
                    <a:pt x="2714918" y="429410"/>
                  </a:lnTo>
                  <a:close/>
                  <a:moveTo>
                    <a:pt x="2366124" y="78740"/>
                  </a:moveTo>
                  <a:lnTo>
                    <a:pt x="252730" y="78740"/>
                  </a:lnTo>
                  <a:lnTo>
                    <a:pt x="78740" y="257810"/>
                  </a:lnTo>
                  <a:lnTo>
                    <a:pt x="78740" y="6546176"/>
                  </a:lnTo>
                  <a:lnTo>
                    <a:pt x="246380" y="6716357"/>
                  </a:lnTo>
                  <a:lnTo>
                    <a:pt x="2483778" y="6716357"/>
                  </a:lnTo>
                  <a:lnTo>
                    <a:pt x="2653958" y="6546176"/>
                  </a:lnTo>
                  <a:lnTo>
                    <a:pt x="2653958" y="252730"/>
                  </a:lnTo>
                  <a:lnTo>
                    <a:pt x="2483778" y="78740"/>
                  </a:lnTo>
                  <a:cubicBezTo>
                    <a:pt x="2483778" y="78740"/>
                    <a:pt x="2366124" y="78740"/>
                    <a:pt x="2366124" y="78740"/>
                  </a:cubicBezTo>
                  <a:close/>
                  <a:moveTo>
                    <a:pt x="2634908" y="429410"/>
                  </a:moveTo>
                  <a:lnTo>
                    <a:pt x="2634908" y="6538556"/>
                  </a:lnTo>
                  <a:lnTo>
                    <a:pt x="2474888" y="6698576"/>
                  </a:lnTo>
                  <a:lnTo>
                    <a:pt x="255270" y="6698576"/>
                  </a:lnTo>
                  <a:lnTo>
                    <a:pt x="99060" y="6538557"/>
                  </a:lnTo>
                  <a:lnTo>
                    <a:pt x="99060" y="265430"/>
                  </a:lnTo>
                  <a:lnTo>
                    <a:pt x="260350" y="99060"/>
                  </a:lnTo>
                  <a:lnTo>
                    <a:pt x="2476158" y="99060"/>
                  </a:lnTo>
                  <a:lnTo>
                    <a:pt x="2636178" y="261620"/>
                  </a:lnTo>
                  <a:lnTo>
                    <a:pt x="2636178" y="429410"/>
                  </a:lnTo>
                  <a:cubicBezTo>
                    <a:pt x="2636178" y="429410"/>
                    <a:pt x="2634908" y="429410"/>
                    <a:pt x="2634908" y="429410"/>
                  </a:cubicBezTo>
                  <a:close/>
                </a:path>
              </a:pathLst>
            </a:custGeom>
            <a:solidFill>
              <a:srgbClr val="425C6B"/>
            </a:solidFill>
          </p:spPr>
        </p:sp>
      </p:grpSp>
      <p:sp>
        <p:nvSpPr>
          <p:cNvPr id="10" name="TextBox 10"/>
          <p:cNvSpPr txBox="1"/>
          <p:nvPr/>
        </p:nvSpPr>
        <p:spPr>
          <a:xfrm>
            <a:off x="4447343" y="2928926"/>
            <a:ext cx="2699343" cy="692818"/>
          </a:xfrm>
          <a:prstGeom prst="rect">
            <a:avLst/>
          </a:prstGeom>
        </p:spPr>
        <p:txBody>
          <a:bodyPr lIns="0" tIns="0" rIns="0" bIns="0" rtlCol="0" anchor="t">
            <a:spAutoFit/>
          </a:bodyPr>
          <a:lstStyle/>
          <a:p>
            <a:pPr algn="ctr">
              <a:lnSpc>
                <a:spcPts val="2833"/>
              </a:lnSpc>
              <a:spcBef>
                <a:spcPct val="0"/>
              </a:spcBef>
            </a:pPr>
            <a:r>
              <a:rPr lang="en-US" sz="2267" spc="79">
                <a:latin typeface="Century Gothic" panose="020B0502020202020204" pitchFamily="34" charset="0"/>
              </a:rPr>
              <a:t>What category? (classification)</a:t>
            </a:r>
          </a:p>
        </p:txBody>
      </p:sp>
      <p:sp>
        <p:nvSpPr>
          <p:cNvPr id="11" name="TextBox 11"/>
          <p:cNvSpPr txBox="1"/>
          <p:nvPr/>
        </p:nvSpPr>
        <p:spPr>
          <a:xfrm>
            <a:off x="511798" y="5679917"/>
            <a:ext cx="11160247" cy="692818"/>
          </a:xfrm>
          <a:prstGeom prst="rect">
            <a:avLst/>
          </a:prstGeom>
        </p:spPr>
        <p:txBody>
          <a:bodyPr lIns="0" tIns="0" rIns="0" bIns="0" rtlCol="0" anchor="t">
            <a:spAutoFit/>
          </a:bodyPr>
          <a:lstStyle/>
          <a:p>
            <a:pPr algn="just">
              <a:lnSpc>
                <a:spcPts val="2833"/>
              </a:lnSpc>
              <a:spcBef>
                <a:spcPct val="0"/>
              </a:spcBef>
            </a:pPr>
            <a:r>
              <a:rPr lang="en-US" sz="2267" spc="79" dirty="0">
                <a:latin typeface="Century Gothic" panose="020B0502020202020204" pitchFamily="34" charset="0"/>
              </a:rPr>
              <a:t>It must be determined, however, what questions to ask and how the answer will achieve your business objectives.</a:t>
            </a:r>
          </a:p>
        </p:txBody>
      </p:sp>
      <p:grpSp>
        <p:nvGrpSpPr>
          <p:cNvPr id="12" name="Group 12"/>
          <p:cNvGrpSpPr/>
          <p:nvPr/>
        </p:nvGrpSpPr>
        <p:grpSpPr>
          <a:xfrm rot="5400000">
            <a:off x="8971444" y="1690865"/>
            <a:ext cx="1296806" cy="3223729"/>
            <a:chOff x="0" y="0"/>
            <a:chExt cx="2733968" cy="6796366"/>
          </a:xfrm>
        </p:grpSpPr>
        <p:sp>
          <p:nvSpPr>
            <p:cNvPr id="13" name="Freeform 13"/>
            <p:cNvSpPr/>
            <p:nvPr/>
          </p:nvSpPr>
          <p:spPr>
            <a:xfrm>
              <a:off x="0" y="0"/>
              <a:ext cx="2733968" cy="6796367"/>
            </a:xfrm>
            <a:custGeom>
              <a:avLst/>
              <a:gdLst/>
              <a:ahLst/>
              <a:cxnLst/>
              <a:rect l="l" t="t" r="r" b="b"/>
              <a:pathLst>
                <a:path w="2733968" h="6796367">
                  <a:moveTo>
                    <a:pt x="2556168" y="0"/>
                  </a:moveTo>
                  <a:lnTo>
                    <a:pt x="180340" y="0"/>
                  </a:lnTo>
                  <a:lnTo>
                    <a:pt x="0" y="182880"/>
                  </a:lnTo>
                  <a:lnTo>
                    <a:pt x="0" y="6621106"/>
                  </a:lnTo>
                  <a:lnTo>
                    <a:pt x="175260" y="6796367"/>
                  </a:lnTo>
                  <a:lnTo>
                    <a:pt x="2556168" y="6796367"/>
                  </a:lnTo>
                  <a:lnTo>
                    <a:pt x="2733968" y="6621106"/>
                  </a:lnTo>
                  <a:lnTo>
                    <a:pt x="2733968" y="177800"/>
                  </a:lnTo>
                  <a:lnTo>
                    <a:pt x="2556168" y="0"/>
                  </a:lnTo>
                  <a:lnTo>
                    <a:pt x="2556168" y="0"/>
                  </a:lnTo>
                  <a:close/>
                  <a:moveTo>
                    <a:pt x="2714918" y="429410"/>
                  </a:moveTo>
                  <a:lnTo>
                    <a:pt x="2714918" y="6613486"/>
                  </a:lnTo>
                  <a:lnTo>
                    <a:pt x="2548548" y="6777317"/>
                  </a:lnTo>
                  <a:lnTo>
                    <a:pt x="182880" y="6777317"/>
                  </a:lnTo>
                  <a:lnTo>
                    <a:pt x="19050" y="6613486"/>
                  </a:lnTo>
                  <a:lnTo>
                    <a:pt x="19050" y="190500"/>
                  </a:lnTo>
                  <a:lnTo>
                    <a:pt x="187960" y="19050"/>
                  </a:lnTo>
                  <a:lnTo>
                    <a:pt x="2548548" y="19050"/>
                  </a:lnTo>
                  <a:lnTo>
                    <a:pt x="2714918" y="185420"/>
                  </a:lnTo>
                  <a:lnTo>
                    <a:pt x="2714918" y="429410"/>
                  </a:lnTo>
                  <a:lnTo>
                    <a:pt x="2714918" y="429410"/>
                  </a:lnTo>
                  <a:close/>
                  <a:moveTo>
                    <a:pt x="2366124" y="78740"/>
                  </a:moveTo>
                  <a:lnTo>
                    <a:pt x="252730" y="78740"/>
                  </a:lnTo>
                  <a:lnTo>
                    <a:pt x="78740" y="257810"/>
                  </a:lnTo>
                  <a:lnTo>
                    <a:pt x="78740" y="6546176"/>
                  </a:lnTo>
                  <a:lnTo>
                    <a:pt x="246380" y="6716357"/>
                  </a:lnTo>
                  <a:lnTo>
                    <a:pt x="2483778" y="6716357"/>
                  </a:lnTo>
                  <a:lnTo>
                    <a:pt x="2653958" y="6546176"/>
                  </a:lnTo>
                  <a:lnTo>
                    <a:pt x="2653958" y="252730"/>
                  </a:lnTo>
                  <a:lnTo>
                    <a:pt x="2483778" y="78740"/>
                  </a:lnTo>
                  <a:cubicBezTo>
                    <a:pt x="2483778" y="78740"/>
                    <a:pt x="2366124" y="78740"/>
                    <a:pt x="2366124" y="78740"/>
                  </a:cubicBezTo>
                  <a:close/>
                  <a:moveTo>
                    <a:pt x="2634908" y="429410"/>
                  </a:moveTo>
                  <a:lnTo>
                    <a:pt x="2634908" y="6538556"/>
                  </a:lnTo>
                  <a:lnTo>
                    <a:pt x="2474888" y="6698576"/>
                  </a:lnTo>
                  <a:lnTo>
                    <a:pt x="255270" y="6698576"/>
                  </a:lnTo>
                  <a:lnTo>
                    <a:pt x="99060" y="6538557"/>
                  </a:lnTo>
                  <a:lnTo>
                    <a:pt x="99060" y="265430"/>
                  </a:lnTo>
                  <a:lnTo>
                    <a:pt x="260350" y="99060"/>
                  </a:lnTo>
                  <a:lnTo>
                    <a:pt x="2476158" y="99060"/>
                  </a:lnTo>
                  <a:lnTo>
                    <a:pt x="2636178" y="261620"/>
                  </a:lnTo>
                  <a:lnTo>
                    <a:pt x="2636178" y="429410"/>
                  </a:lnTo>
                  <a:cubicBezTo>
                    <a:pt x="2636178" y="429410"/>
                    <a:pt x="2634908" y="429410"/>
                    <a:pt x="2634908" y="429410"/>
                  </a:cubicBezTo>
                  <a:close/>
                </a:path>
              </a:pathLst>
            </a:custGeom>
            <a:solidFill>
              <a:srgbClr val="425C6B"/>
            </a:solidFill>
          </p:spPr>
        </p:sp>
      </p:grpSp>
      <p:sp>
        <p:nvSpPr>
          <p:cNvPr id="14" name="TextBox 14"/>
          <p:cNvSpPr txBox="1"/>
          <p:nvPr/>
        </p:nvSpPr>
        <p:spPr>
          <a:xfrm>
            <a:off x="8378704" y="2881202"/>
            <a:ext cx="2482286" cy="692818"/>
          </a:xfrm>
          <a:prstGeom prst="rect">
            <a:avLst/>
          </a:prstGeom>
        </p:spPr>
        <p:txBody>
          <a:bodyPr lIns="0" tIns="0" rIns="0" bIns="0" rtlCol="0" anchor="t">
            <a:spAutoFit/>
          </a:bodyPr>
          <a:lstStyle/>
          <a:p>
            <a:pPr algn="ctr">
              <a:lnSpc>
                <a:spcPts val="2833"/>
              </a:lnSpc>
              <a:spcBef>
                <a:spcPct val="0"/>
              </a:spcBef>
            </a:pPr>
            <a:r>
              <a:rPr lang="en-US" sz="2267" spc="79">
                <a:latin typeface="Century Gothic" panose="020B0502020202020204" pitchFamily="34" charset="0"/>
              </a:rPr>
              <a:t>What group? (group)</a:t>
            </a:r>
          </a:p>
        </p:txBody>
      </p:sp>
      <p:grpSp>
        <p:nvGrpSpPr>
          <p:cNvPr id="15" name="Group 15"/>
          <p:cNvGrpSpPr/>
          <p:nvPr/>
        </p:nvGrpSpPr>
        <p:grpSpPr>
          <a:xfrm rot="5400000">
            <a:off x="3220525" y="3400880"/>
            <a:ext cx="1296806" cy="3223729"/>
            <a:chOff x="0" y="0"/>
            <a:chExt cx="2733968" cy="6796366"/>
          </a:xfrm>
        </p:grpSpPr>
        <p:sp>
          <p:nvSpPr>
            <p:cNvPr id="16" name="Freeform 16"/>
            <p:cNvSpPr/>
            <p:nvPr/>
          </p:nvSpPr>
          <p:spPr>
            <a:xfrm>
              <a:off x="0" y="0"/>
              <a:ext cx="2733968" cy="6796367"/>
            </a:xfrm>
            <a:custGeom>
              <a:avLst/>
              <a:gdLst/>
              <a:ahLst/>
              <a:cxnLst/>
              <a:rect l="l" t="t" r="r" b="b"/>
              <a:pathLst>
                <a:path w="2733968" h="6796367">
                  <a:moveTo>
                    <a:pt x="2556168" y="0"/>
                  </a:moveTo>
                  <a:lnTo>
                    <a:pt x="180340" y="0"/>
                  </a:lnTo>
                  <a:lnTo>
                    <a:pt x="0" y="182880"/>
                  </a:lnTo>
                  <a:lnTo>
                    <a:pt x="0" y="6621106"/>
                  </a:lnTo>
                  <a:lnTo>
                    <a:pt x="175260" y="6796367"/>
                  </a:lnTo>
                  <a:lnTo>
                    <a:pt x="2556168" y="6796367"/>
                  </a:lnTo>
                  <a:lnTo>
                    <a:pt x="2733968" y="6621106"/>
                  </a:lnTo>
                  <a:lnTo>
                    <a:pt x="2733968" y="177800"/>
                  </a:lnTo>
                  <a:lnTo>
                    <a:pt x="2556168" y="0"/>
                  </a:lnTo>
                  <a:lnTo>
                    <a:pt x="2556168" y="0"/>
                  </a:lnTo>
                  <a:close/>
                  <a:moveTo>
                    <a:pt x="2714918" y="429410"/>
                  </a:moveTo>
                  <a:lnTo>
                    <a:pt x="2714918" y="6613486"/>
                  </a:lnTo>
                  <a:lnTo>
                    <a:pt x="2548548" y="6777317"/>
                  </a:lnTo>
                  <a:lnTo>
                    <a:pt x="182880" y="6777317"/>
                  </a:lnTo>
                  <a:lnTo>
                    <a:pt x="19050" y="6613486"/>
                  </a:lnTo>
                  <a:lnTo>
                    <a:pt x="19050" y="190500"/>
                  </a:lnTo>
                  <a:lnTo>
                    <a:pt x="187960" y="19050"/>
                  </a:lnTo>
                  <a:lnTo>
                    <a:pt x="2548548" y="19050"/>
                  </a:lnTo>
                  <a:lnTo>
                    <a:pt x="2714918" y="185420"/>
                  </a:lnTo>
                  <a:lnTo>
                    <a:pt x="2714918" y="429410"/>
                  </a:lnTo>
                  <a:lnTo>
                    <a:pt x="2714918" y="429410"/>
                  </a:lnTo>
                  <a:close/>
                  <a:moveTo>
                    <a:pt x="2366124" y="78740"/>
                  </a:moveTo>
                  <a:lnTo>
                    <a:pt x="252730" y="78740"/>
                  </a:lnTo>
                  <a:lnTo>
                    <a:pt x="78740" y="257810"/>
                  </a:lnTo>
                  <a:lnTo>
                    <a:pt x="78740" y="6546176"/>
                  </a:lnTo>
                  <a:lnTo>
                    <a:pt x="246380" y="6716357"/>
                  </a:lnTo>
                  <a:lnTo>
                    <a:pt x="2483778" y="6716357"/>
                  </a:lnTo>
                  <a:lnTo>
                    <a:pt x="2653958" y="6546176"/>
                  </a:lnTo>
                  <a:lnTo>
                    <a:pt x="2653958" y="252730"/>
                  </a:lnTo>
                  <a:lnTo>
                    <a:pt x="2483778" y="78740"/>
                  </a:lnTo>
                  <a:cubicBezTo>
                    <a:pt x="2483778" y="78740"/>
                    <a:pt x="2366124" y="78740"/>
                    <a:pt x="2366124" y="78740"/>
                  </a:cubicBezTo>
                  <a:close/>
                  <a:moveTo>
                    <a:pt x="2634908" y="429410"/>
                  </a:moveTo>
                  <a:lnTo>
                    <a:pt x="2634908" y="6538556"/>
                  </a:lnTo>
                  <a:lnTo>
                    <a:pt x="2474888" y="6698576"/>
                  </a:lnTo>
                  <a:lnTo>
                    <a:pt x="255270" y="6698576"/>
                  </a:lnTo>
                  <a:lnTo>
                    <a:pt x="99060" y="6538557"/>
                  </a:lnTo>
                  <a:lnTo>
                    <a:pt x="99060" y="265430"/>
                  </a:lnTo>
                  <a:lnTo>
                    <a:pt x="260350" y="99060"/>
                  </a:lnTo>
                  <a:lnTo>
                    <a:pt x="2476158" y="99060"/>
                  </a:lnTo>
                  <a:lnTo>
                    <a:pt x="2636178" y="261620"/>
                  </a:lnTo>
                  <a:lnTo>
                    <a:pt x="2636178" y="429410"/>
                  </a:lnTo>
                  <a:cubicBezTo>
                    <a:pt x="2636178" y="429410"/>
                    <a:pt x="2634908" y="429410"/>
                    <a:pt x="2634908" y="429410"/>
                  </a:cubicBezTo>
                  <a:close/>
                </a:path>
              </a:pathLst>
            </a:custGeom>
            <a:solidFill>
              <a:srgbClr val="425C6B"/>
            </a:solidFill>
          </p:spPr>
        </p:sp>
      </p:grpSp>
      <p:sp>
        <p:nvSpPr>
          <p:cNvPr id="17" name="TextBox 17"/>
          <p:cNvSpPr txBox="1"/>
          <p:nvPr/>
        </p:nvSpPr>
        <p:spPr>
          <a:xfrm>
            <a:off x="2342841" y="4536469"/>
            <a:ext cx="3052173" cy="1051891"/>
          </a:xfrm>
          <a:prstGeom prst="rect">
            <a:avLst/>
          </a:prstGeom>
        </p:spPr>
        <p:txBody>
          <a:bodyPr lIns="0" tIns="0" rIns="0" bIns="0" rtlCol="0" anchor="t">
            <a:spAutoFit/>
          </a:bodyPr>
          <a:lstStyle/>
          <a:p>
            <a:pPr algn="ctr">
              <a:lnSpc>
                <a:spcPts val="2833"/>
              </a:lnSpc>
              <a:spcBef>
                <a:spcPct val="0"/>
              </a:spcBef>
            </a:pPr>
            <a:r>
              <a:rPr lang="en-US" sz="2267" spc="79" dirty="0">
                <a:latin typeface="Century Gothic" panose="020B0502020202020204" pitchFamily="34" charset="0"/>
              </a:rPr>
              <a:t>Is that weird? (anomaly detection)</a:t>
            </a:r>
          </a:p>
        </p:txBody>
      </p:sp>
      <p:grpSp>
        <p:nvGrpSpPr>
          <p:cNvPr id="18" name="Group 18"/>
          <p:cNvGrpSpPr/>
          <p:nvPr/>
        </p:nvGrpSpPr>
        <p:grpSpPr>
          <a:xfrm rot="5400000">
            <a:off x="7359580" y="3400880"/>
            <a:ext cx="1296806" cy="3223729"/>
            <a:chOff x="0" y="0"/>
            <a:chExt cx="2733968" cy="6796366"/>
          </a:xfrm>
        </p:grpSpPr>
        <p:sp>
          <p:nvSpPr>
            <p:cNvPr id="19" name="Freeform 19"/>
            <p:cNvSpPr/>
            <p:nvPr/>
          </p:nvSpPr>
          <p:spPr>
            <a:xfrm>
              <a:off x="0" y="0"/>
              <a:ext cx="2733968" cy="6796367"/>
            </a:xfrm>
            <a:custGeom>
              <a:avLst/>
              <a:gdLst/>
              <a:ahLst/>
              <a:cxnLst/>
              <a:rect l="l" t="t" r="r" b="b"/>
              <a:pathLst>
                <a:path w="2733968" h="6796367">
                  <a:moveTo>
                    <a:pt x="2556168" y="0"/>
                  </a:moveTo>
                  <a:lnTo>
                    <a:pt x="180340" y="0"/>
                  </a:lnTo>
                  <a:lnTo>
                    <a:pt x="0" y="182880"/>
                  </a:lnTo>
                  <a:lnTo>
                    <a:pt x="0" y="6621106"/>
                  </a:lnTo>
                  <a:lnTo>
                    <a:pt x="175260" y="6796367"/>
                  </a:lnTo>
                  <a:lnTo>
                    <a:pt x="2556168" y="6796367"/>
                  </a:lnTo>
                  <a:lnTo>
                    <a:pt x="2733968" y="6621106"/>
                  </a:lnTo>
                  <a:lnTo>
                    <a:pt x="2733968" y="177800"/>
                  </a:lnTo>
                  <a:lnTo>
                    <a:pt x="2556168" y="0"/>
                  </a:lnTo>
                  <a:lnTo>
                    <a:pt x="2556168" y="0"/>
                  </a:lnTo>
                  <a:close/>
                  <a:moveTo>
                    <a:pt x="2714918" y="429410"/>
                  </a:moveTo>
                  <a:lnTo>
                    <a:pt x="2714918" y="6613486"/>
                  </a:lnTo>
                  <a:lnTo>
                    <a:pt x="2548548" y="6777317"/>
                  </a:lnTo>
                  <a:lnTo>
                    <a:pt x="182880" y="6777317"/>
                  </a:lnTo>
                  <a:lnTo>
                    <a:pt x="19050" y="6613486"/>
                  </a:lnTo>
                  <a:lnTo>
                    <a:pt x="19050" y="190500"/>
                  </a:lnTo>
                  <a:lnTo>
                    <a:pt x="187960" y="19050"/>
                  </a:lnTo>
                  <a:lnTo>
                    <a:pt x="2548548" y="19050"/>
                  </a:lnTo>
                  <a:lnTo>
                    <a:pt x="2714918" y="185420"/>
                  </a:lnTo>
                  <a:lnTo>
                    <a:pt x="2714918" y="429410"/>
                  </a:lnTo>
                  <a:lnTo>
                    <a:pt x="2714918" y="429410"/>
                  </a:lnTo>
                  <a:close/>
                  <a:moveTo>
                    <a:pt x="2366124" y="78740"/>
                  </a:moveTo>
                  <a:lnTo>
                    <a:pt x="252730" y="78740"/>
                  </a:lnTo>
                  <a:lnTo>
                    <a:pt x="78740" y="257810"/>
                  </a:lnTo>
                  <a:lnTo>
                    <a:pt x="78740" y="6546176"/>
                  </a:lnTo>
                  <a:lnTo>
                    <a:pt x="246380" y="6716357"/>
                  </a:lnTo>
                  <a:lnTo>
                    <a:pt x="2483778" y="6716357"/>
                  </a:lnTo>
                  <a:lnTo>
                    <a:pt x="2653958" y="6546176"/>
                  </a:lnTo>
                  <a:lnTo>
                    <a:pt x="2653958" y="252730"/>
                  </a:lnTo>
                  <a:lnTo>
                    <a:pt x="2483778" y="78740"/>
                  </a:lnTo>
                  <a:cubicBezTo>
                    <a:pt x="2483778" y="78740"/>
                    <a:pt x="2366124" y="78740"/>
                    <a:pt x="2366124" y="78740"/>
                  </a:cubicBezTo>
                  <a:close/>
                  <a:moveTo>
                    <a:pt x="2634908" y="429410"/>
                  </a:moveTo>
                  <a:lnTo>
                    <a:pt x="2634908" y="6538556"/>
                  </a:lnTo>
                  <a:lnTo>
                    <a:pt x="2474888" y="6698576"/>
                  </a:lnTo>
                  <a:lnTo>
                    <a:pt x="255270" y="6698576"/>
                  </a:lnTo>
                  <a:lnTo>
                    <a:pt x="99060" y="6538557"/>
                  </a:lnTo>
                  <a:lnTo>
                    <a:pt x="99060" y="265430"/>
                  </a:lnTo>
                  <a:lnTo>
                    <a:pt x="260350" y="99060"/>
                  </a:lnTo>
                  <a:lnTo>
                    <a:pt x="2476158" y="99060"/>
                  </a:lnTo>
                  <a:lnTo>
                    <a:pt x="2636178" y="261620"/>
                  </a:lnTo>
                  <a:lnTo>
                    <a:pt x="2636178" y="429410"/>
                  </a:lnTo>
                  <a:cubicBezTo>
                    <a:pt x="2636178" y="429410"/>
                    <a:pt x="2634908" y="429410"/>
                    <a:pt x="2634908" y="429410"/>
                  </a:cubicBezTo>
                  <a:close/>
                </a:path>
              </a:pathLst>
            </a:custGeom>
            <a:solidFill>
              <a:srgbClr val="425C6B"/>
            </a:solidFill>
          </p:spPr>
        </p:sp>
      </p:grpSp>
      <p:sp>
        <p:nvSpPr>
          <p:cNvPr id="20" name="TextBox 20"/>
          <p:cNvSpPr txBox="1"/>
          <p:nvPr/>
        </p:nvSpPr>
        <p:spPr>
          <a:xfrm>
            <a:off x="6396117" y="4455898"/>
            <a:ext cx="3124684" cy="1051891"/>
          </a:xfrm>
          <a:prstGeom prst="rect">
            <a:avLst/>
          </a:prstGeom>
        </p:spPr>
        <p:txBody>
          <a:bodyPr wrap="square" lIns="0" tIns="0" rIns="0" bIns="0" rtlCol="0" anchor="t">
            <a:spAutoFit/>
          </a:bodyPr>
          <a:lstStyle/>
          <a:p>
            <a:pPr algn="ctr">
              <a:lnSpc>
                <a:spcPts val="2833"/>
              </a:lnSpc>
              <a:spcBef>
                <a:spcPct val="0"/>
              </a:spcBef>
            </a:pPr>
            <a:r>
              <a:rPr lang="en-US" sz="2267" spc="79" dirty="0">
                <a:latin typeface="Century Gothic" panose="020B0502020202020204" pitchFamily="34" charset="0"/>
              </a:rPr>
              <a:t>Which option should be adopted? (recommendation)</a:t>
            </a:r>
          </a:p>
        </p:txBody>
      </p:sp>
      <p:sp>
        <p:nvSpPr>
          <p:cNvPr id="2" name="Marcador de Posição do Número do Diapositivo 1">
            <a:extLst>
              <a:ext uri="{FF2B5EF4-FFF2-40B4-BE49-F238E27FC236}">
                <a16:creationId xmlns:a16="http://schemas.microsoft.com/office/drawing/2014/main" id="{399F2A3A-0046-7149-B485-41EDFEAEE608}"/>
              </a:ext>
            </a:extLst>
          </p:cNvPr>
          <p:cNvSpPr>
            <a:spLocks noGrp="1"/>
          </p:cNvSpPr>
          <p:nvPr>
            <p:ph type="sldNum" idx="12"/>
          </p:nvPr>
        </p:nvSpPr>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2036427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17DEAEA2-590B-214A-A582-FC681E1550BB}"/>
              </a:ext>
            </a:extLst>
          </p:cNvPr>
          <p:cNvSpPr/>
          <p:nvPr/>
        </p:nvSpPr>
        <p:spPr>
          <a:xfrm>
            <a:off x="-50800" y="-25400"/>
            <a:ext cx="12344400" cy="1760117"/>
          </a:xfrm>
          <a:prstGeom prst="rect">
            <a:avLst/>
          </a:prstGeom>
          <a:solidFill>
            <a:srgbClr val="425C6B"/>
          </a:solidFill>
        </p:spPr>
      </p:sp>
      <p:sp>
        <p:nvSpPr>
          <p:cNvPr id="3" name="TextBox 3"/>
          <p:cNvSpPr txBox="1"/>
          <p:nvPr/>
        </p:nvSpPr>
        <p:spPr>
          <a:xfrm>
            <a:off x="1816983" y="559929"/>
            <a:ext cx="8549879"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BUSINESS UNDERSTANDING</a:t>
            </a:r>
          </a:p>
        </p:txBody>
      </p:sp>
      <p:grpSp>
        <p:nvGrpSpPr>
          <p:cNvPr id="4" name="Group 4"/>
          <p:cNvGrpSpPr/>
          <p:nvPr/>
        </p:nvGrpSpPr>
        <p:grpSpPr>
          <a:xfrm rot="-5400000">
            <a:off x="327990" y="1872782"/>
            <a:ext cx="890290" cy="911613"/>
            <a:chOff x="0" y="0"/>
            <a:chExt cx="905414" cy="927100"/>
          </a:xfrm>
        </p:grpSpPr>
        <p:sp>
          <p:nvSpPr>
            <p:cNvPr id="5" name="Freeform 5"/>
            <p:cNvSpPr/>
            <p:nvPr/>
          </p:nvSpPr>
          <p:spPr>
            <a:xfrm>
              <a:off x="0" y="0"/>
              <a:ext cx="905414" cy="927100"/>
            </a:xfrm>
            <a:custGeom>
              <a:avLst/>
              <a:gdLst/>
              <a:ahLst/>
              <a:cxnLst/>
              <a:rect l="l" t="t" r="r" b="b"/>
              <a:pathLst>
                <a:path w="905414" h="927100">
                  <a:moveTo>
                    <a:pt x="741584" y="0"/>
                  </a:moveTo>
                  <a:lnTo>
                    <a:pt x="0" y="0"/>
                  </a:lnTo>
                  <a:lnTo>
                    <a:pt x="0" y="927100"/>
                  </a:lnTo>
                  <a:lnTo>
                    <a:pt x="76200" y="927100"/>
                  </a:lnTo>
                  <a:lnTo>
                    <a:pt x="76200" y="76200"/>
                  </a:lnTo>
                  <a:lnTo>
                    <a:pt x="905414" y="76200"/>
                  </a:lnTo>
                  <a:lnTo>
                    <a:pt x="905414" y="0"/>
                  </a:lnTo>
                  <a:close/>
                </a:path>
              </a:pathLst>
            </a:custGeom>
            <a:solidFill>
              <a:srgbClr val="425C6B"/>
            </a:solidFill>
          </p:spPr>
        </p:sp>
      </p:grpSp>
      <p:sp>
        <p:nvSpPr>
          <p:cNvPr id="6" name="TextBox 6"/>
          <p:cNvSpPr txBox="1"/>
          <p:nvPr/>
        </p:nvSpPr>
        <p:spPr>
          <a:xfrm>
            <a:off x="1356384" y="2504972"/>
            <a:ext cx="10557405" cy="1051891"/>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Step3: Define the project team specifying the roles and responsibilities of the most varied members. Develop a plan in order to find out more information or even their sources.</a:t>
            </a:r>
          </a:p>
        </p:txBody>
      </p:sp>
      <p:grpSp>
        <p:nvGrpSpPr>
          <p:cNvPr id="7" name="Group 7"/>
          <p:cNvGrpSpPr/>
          <p:nvPr/>
        </p:nvGrpSpPr>
        <p:grpSpPr>
          <a:xfrm rot="-5400000">
            <a:off x="9383" y="3000434"/>
            <a:ext cx="1527503" cy="911613"/>
            <a:chOff x="0" y="0"/>
            <a:chExt cx="1553452" cy="927100"/>
          </a:xfrm>
        </p:grpSpPr>
        <p:sp>
          <p:nvSpPr>
            <p:cNvPr id="8" name="Freeform 8"/>
            <p:cNvSpPr/>
            <p:nvPr/>
          </p:nvSpPr>
          <p:spPr>
            <a:xfrm>
              <a:off x="0" y="0"/>
              <a:ext cx="1553452" cy="927100"/>
            </a:xfrm>
            <a:custGeom>
              <a:avLst/>
              <a:gdLst/>
              <a:ahLst/>
              <a:cxnLst/>
              <a:rect l="l" t="t" r="r" b="b"/>
              <a:pathLst>
                <a:path w="1553452" h="927100">
                  <a:moveTo>
                    <a:pt x="1389622" y="0"/>
                  </a:moveTo>
                  <a:lnTo>
                    <a:pt x="0" y="0"/>
                  </a:lnTo>
                  <a:lnTo>
                    <a:pt x="0" y="927100"/>
                  </a:lnTo>
                  <a:lnTo>
                    <a:pt x="76200" y="927100"/>
                  </a:lnTo>
                  <a:lnTo>
                    <a:pt x="76200" y="76200"/>
                  </a:lnTo>
                  <a:lnTo>
                    <a:pt x="1553452" y="76200"/>
                  </a:lnTo>
                  <a:lnTo>
                    <a:pt x="1553452" y="0"/>
                  </a:lnTo>
                  <a:close/>
                </a:path>
              </a:pathLst>
            </a:custGeom>
            <a:solidFill>
              <a:srgbClr val="425C6B"/>
            </a:solidFill>
          </p:spPr>
        </p:sp>
      </p:grpSp>
      <p:sp>
        <p:nvSpPr>
          <p:cNvPr id="9" name="TextBox 9"/>
          <p:cNvSpPr txBox="1"/>
          <p:nvPr/>
        </p:nvSpPr>
        <p:spPr>
          <a:xfrm>
            <a:off x="1356384" y="3980739"/>
            <a:ext cx="10557405" cy="1051891"/>
          </a:xfrm>
          <a:prstGeom prst="rect">
            <a:avLst/>
          </a:prstGeom>
        </p:spPr>
        <p:txBody>
          <a:bodyPr lIns="0" tIns="0" rIns="0" bIns="0" rtlCol="0" anchor="t">
            <a:spAutoFit/>
          </a:bodyPr>
          <a:lstStyle/>
          <a:p>
            <a:pPr algn="just">
              <a:lnSpc>
                <a:spcPts val="2833"/>
              </a:lnSpc>
            </a:pPr>
            <a:r>
              <a:rPr lang="en-US" sz="2267" spc="79">
                <a:latin typeface="Century Gothic" panose="020B0502020202020204" pitchFamily="34" charset="0"/>
              </a:rPr>
              <a:t>Step4: Define the metrics of success.  </a:t>
            </a:r>
          </a:p>
          <a:p>
            <a:pPr algn="just">
              <a:lnSpc>
                <a:spcPts val="2833"/>
              </a:lnSpc>
            </a:pPr>
            <a:r>
              <a:rPr lang="en-US" sz="2267" spc="79">
                <a:latin typeface="Century Gothic" panose="020B0502020202020204" pitchFamily="34" charset="0"/>
              </a:rPr>
              <a:t>The metrics should be SMART :</a:t>
            </a:r>
          </a:p>
          <a:p>
            <a:pPr algn="just">
              <a:lnSpc>
                <a:spcPts val="2833"/>
              </a:lnSpc>
              <a:spcBef>
                <a:spcPct val="0"/>
              </a:spcBef>
            </a:pPr>
            <a:endParaRPr lang="en-US" sz="2267" spc="79">
              <a:latin typeface="Century Gothic" panose="020B0502020202020204" pitchFamily="34" charset="0"/>
            </a:endParaRPr>
          </a:p>
        </p:txBody>
      </p:sp>
      <p:sp>
        <p:nvSpPr>
          <p:cNvPr id="10" name="TextBox 10"/>
          <p:cNvSpPr txBox="1"/>
          <p:nvPr/>
        </p:nvSpPr>
        <p:spPr>
          <a:xfrm>
            <a:off x="6096000" y="4383193"/>
            <a:ext cx="2641600" cy="1770036"/>
          </a:xfrm>
          <a:prstGeom prst="rect">
            <a:avLst/>
          </a:prstGeom>
        </p:spPr>
        <p:txBody>
          <a:bodyPr wrap="square" lIns="0" tIns="0" rIns="0" bIns="0" rtlCol="0" anchor="t">
            <a:spAutoFit/>
          </a:bodyPr>
          <a:lstStyle/>
          <a:p>
            <a:pPr marL="374245" lvl="1" indent="-187123">
              <a:lnSpc>
                <a:spcPts val="2833"/>
              </a:lnSpc>
              <a:buFont typeface="Arial"/>
              <a:buChar char="•"/>
            </a:pPr>
            <a:r>
              <a:rPr lang="en-US" sz="2267" spc="79" dirty="0">
                <a:latin typeface="Century Gothic" panose="020B0502020202020204" pitchFamily="34" charset="0"/>
              </a:rPr>
              <a:t>Specific</a:t>
            </a:r>
          </a:p>
          <a:p>
            <a:pPr marL="374245" lvl="1" indent="-187123">
              <a:lnSpc>
                <a:spcPts val="2833"/>
              </a:lnSpc>
              <a:buFont typeface="Arial"/>
              <a:buChar char="•"/>
            </a:pPr>
            <a:r>
              <a:rPr lang="en-US" sz="2267" spc="79" dirty="0">
                <a:latin typeface="Century Gothic" panose="020B0502020202020204" pitchFamily="34" charset="0"/>
              </a:rPr>
              <a:t>Measurable</a:t>
            </a:r>
          </a:p>
          <a:p>
            <a:pPr marL="374245" lvl="1" indent="-187123">
              <a:lnSpc>
                <a:spcPts val="2833"/>
              </a:lnSpc>
              <a:buFont typeface="Arial"/>
              <a:buChar char="•"/>
            </a:pPr>
            <a:r>
              <a:rPr lang="en-US" sz="2267" spc="79" dirty="0">
                <a:latin typeface="Century Gothic" panose="020B0502020202020204" pitchFamily="34" charset="0"/>
              </a:rPr>
              <a:t>Achievable</a:t>
            </a:r>
          </a:p>
          <a:p>
            <a:pPr marL="374245" lvl="1" indent="-187123">
              <a:lnSpc>
                <a:spcPts val="2833"/>
              </a:lnSpc>
              <a:buFont typeface="Arial"/>
              <a:buChar char="•"/>
            </a:pPr>
            <a:r>
              <a:rPr lang="en-US" sz="2267" spc="79" dirty="0">
                <a:latin typeface="Century Gothic" panose="020B0502020202020204" pitchFamily="34" charset="0"/>
              </a:rPr>
              <a:t>Relevant</a:t>
            </a:r>
          </a:p>
          <a:p>
            <a:pPr marL="374245" lvl="1" indent="-187123">
              <a:lnSpc>
                <a:spcPts val="2833"/>
              </a:lnSpc>
              <a:buFont typeface="Arial"/>
              <a:buChar char="•"/>
            </a:pPr>
            <a:r>
              <a:rPr lang="en-US" sz="2267" spc="79" dirty="0">
                <a:latin typeface="Century Gothic" panose="020B0502020202020204" pitchFamily="34" charset="0"/>
              </a:rPr>
              <a:t>Time-bound</a:t>
            </a:r>
          </a:p>
        </p:txBody>
      </p:sp>
      <p:sp>
        <p:nvSpPr>
          <p:cNvPr id="2" name="Marcador de Posição do Número do Diapositivo 1">
            <a:extLst>
              <a:ext uri="{FF2B5EF4-FFF2-40B4-BE49-F238E27FC236}">
                <a16:creationId xmlns:a16="http://schemas.microsoft.com/office/drawing/2014/main" id="{D4746F38-53D2-2444-B4B0-6EA94C787C64}"/>
              </a:ext>
            </a:extLst>
          </p:cNvPr>
          <p:cNvSpPr>
            <a:spLocks noGrp="1"/>
          </p:cNvSpPr>
          <p:nvPr>
            <p:ph type="sldNum" idx="12"/>
          </p:nvPr>
        </p:nvSpPr>
        <p:spPr/>
        <p:txBody>
          <a:bodyPr/>
          <a:lstStyle/>
          <a:p>
            <a:fld id="{00000000-1234-1234-1234-123412341234}" type="slidenum">
              <a:rPr lang="en" smtClean="0"/>
              <a:pPr/>
              <a:t>18</a:t>
            </a:fld>
            <a:endParaRPr lang="en" dirty="0"/>
          </a:p>
        </p:txBody>
      </p:sp>
    </p:spTree>
    <p:extLst>
      <p:ext uri="{BB962C8B-B14F-4D97-AF65-F5344CB8AC3E}">
        <p14:creationId xmlns:p14="http://schemas.microsoft.com/office/powerpoint/2010/main" val="1245077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95714564-533D-4C45-894F-EE435BF7F1BF}"/>
              </a:ext>
            </a:extLst>
          </p:cNvPr>
          <p:cNvSpPr/>
          <p:nvPr/>
        </p:nvSpPr>
        <p:spPr>
          <a:xfrm>
            <a:off x="-50800" y="-25400"/>
            <a:ext cx="12344400" cy="1760117"/>
          </a:xfrm>
          <a:prstGeom prst="rect">
            <a:avLst/>
          </a:prstGeom>
          <a:solidFill>
            <a:srgbClr val="425C6B"/>
          </a:solidFill>
        </p:spPr>
      </p:sp>
      <p:sp>
        <p:nvSpPr>
          <p:cNvPr id="3" name="TextBox 3"/>
          <p:cNvSpPr txBox="1"/>
          <p:nvPr/>
        </p:nvSpPr>
        <p:spPr>
          <a:xfrm>
            <a:off x="1816983" y="559929"/>
            <a:ext cx="8549879"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BUSINESS UNDERSTANDING</a:t>
            </a:r>
          </a:p>
        </p:txBody>
      </p:sp>
      <p:sp>
        <p:nvSpPr>
          <p:cNvPr id="4" name="TextBox 4"/>
          <p:cNvSpPr txBox="1"/>
          <p:nvPr/>
        </p:nvSpPr>
        <p:spPr>
          <a:xfrm>
            <a:off x="651284" y="1844616"/>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1.2</a:t>
            </a:r>
          </a:p>
        </p:txBody>
      </p:sp>
      <p:grpSp>
        <p:nvGrpSpPr>
          <p:cNvPr id="5" name="Group 5"/>
          <p:cNvGrpSpPr/>
          <p:nvPr/>
        </p:nvGrpSpPr>
        <p:grpSpPr>
          <a:xfrm>
            <a:off x="262995" y="2368824"/>
            <a:ext cx="11666011" cy="1376939"/>
            <a:chOff x="0" y="0"/>
            <a:chExt cx="16943421" cy="1999832"/>
          </a:xfrm>
        </p:grpSpPr>
        <p:sp>
          <p:nvSpPr>
            <p:cNvPr id="6" name="Freeform 6"/>
            <p:cNvSpPr/>
            <p:nvPr/>
          </p:nvSpPr>
          <p:spPr>
            <a:xfrm>
              <a:off x="0" y="-2540"/>
              <a:ext cx="16943422" cy="2002372"/>
            </a:xfrm>
            <a:custGeom>
              <a:avLst/>
              <a:gdLst/>
              <a:ahLst/>
              <a:cxnLst/>
              <a:rect l="l" t="t" r="r" b="b"/>
              <a:pathLst>
                <a:path w="16943422" h="2002372">
                  <a:moveTo>
                    <a:pt x="16940881" y="895949"/>
                  </a:moveTo>
                  <a:lnTo>
                    <a:pt x="16943422" y="893490"/>
                  </a:lnTo>
                  <a:lnTo>
                    <a:pt x="16937072" y="894105"/>
                  </a:lnTo>
                  <a:lnTo>
                    <a:pt x="16937072" y="890211"/>
                  </a:lnTo>
                  <a:cubicBezTo>
                    <a:pt x="16937072" y="890006"/>
                    <a:pt x="16935800" y="889392"/>
                    <a:pt x="16934531" y="888572"/>
                  </a:cubicBezTo>
                  <a:lnTo>
                    <a:pt x="16934531" y="888162"/>
                  </a:lnTo>
                  <a:lnTo>
                    <a:pt x="16933261" y="888162"/>
                  </a:lnTo>
                  <a:cubicBezTo>
                    <a:pt x="16931991" y="887342"/>
                    <a:pt x="16928181" y="887342"/>
                    <a:pt x="16926911" y="887342"/>
                  </a:cubicBezTo>
                  <a:cubicBezTo>
                    <a:pt x="16926911" y="880785"/>
                    <a:pt x="16928181" y="874022"/>
                    <a:pt x="16929450" y="867465"/>
                  </a:cubicBezTo>
                  <a:cubicBezTo>
                    <a:pt x="16929450" y="865621"/>
                    <a:pt x="16930722" y="863981"/>
                    <a:pt x="16930722" y="862137"/>
                  </a:cubicBezTo>
                  <a:lnTo>
                    <a:pt x="16934531" y="862137"/>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473"/>
                    <a:pt x="6350" y="861522"/>
                    <a:pt x="6350" y="870539"/>
                  </a:cubicBezTo>
                  <a:lnTo>
                    <a:pt x="10160" y="870539"/>
                  </a:lnTo>
                  <a:lnTo>
                    <a:pt x="10160" y="871563"/>
                  </a:lnTo>
                  <a:lnTo>
                    <a:pt x="19050" y="871768"/>
                  </a:lnTo>
                  <a:lnTo>
                    <a:pt x="19050" y="874637"/>
                  </a:lnTo>
                  <a:lnTo>
                    <a:pt x="12700" y="874637"/>
                  </a:lnTo>
                  <a:lnTo>
                    <a:pt x="16510" y="882834"/>
                  </a:lnTo>
                  <a:lnTo>
                    <a:pt x="16510" y="884064"/>
                  </a:lnTo>
                  <a:cubicBezTo>
                    <a:pt x="13970" y="891646"/>
                    <a:pt x="10160" y="899433"/>
                    <a:pt x="16510" y="904761"/>
                  </a:cubicBezTo>
                  <a:cubicBezTo>
                    <a:pt x="16510" y="905171"/>
                    <a:pt x="16510" y="905375"/>
                    <a:pt x="15240" y="905580"/>
                  </a:cubicBezTo>
                  <a:lnTo>
                    <a:pt x="12700" y="905785"/>
                  </a:lnTo>
                  <a:lnTo>
                    <a:pt x="12700" y="906605"/>
                  </a:lnTo>
                  <a:cubicBezTo>
                    <a:pt x="13970" y="908654"/>
                    <a:pt x="13970" y="911728"/>
                    <a:pt x="15240" y="915007"/>
                  </a:cubicBezTo>
                  <a:cubicBezTo>
                    <a:pt x="16510" y="921564"/>
                    <a:pt x="19050" y="928941"/>
                    <a:pt x="21590" y="932425"/>
                  </a:cubicBezTo>
                  <a:cubicBezTo>
                    <a:pt x="21590" y="932835"/>
                    <a:pt x="20320" y="933245"/>
                    <a:pt x="20320" y="933450"/>
                  </a:cubicBezTo>
                  <a:cubicBezTo>
                    <a:pt x="20320" y="933655"/>
                    <a:pt x="19050" y="933860"/>
                    <a:pt x="19050" y="934065"/>
                  </a:cubicBezTo>
                  <a:lnTo>
                    <a:pt x="21590" y="934065"/>
                  </a:lnTo>
                  <a:lnTo>
                    <a:pt x="21590" y="934269"/>
                  </a:lnTo>
                  <a:cubicBezTo>
                    <a:pt x="15240" y="938983"/>
                    <a:pt x="17780" y="948819"/>
                    <a:pt x="20320" y="957631"/>
                  </a:cubicBezTo>
                  <a:cubicBezTo>
                    <a:pt x="21590" y="964188"/>
                    <a:pt x="24130" y="972385"/>
                    <a:pt x="20320" y="974024"/>
                  </a:cubicBezTo>
                  <a:lnTo>
                    <a:pt x="16510" y="974024"/>
                  </a:lnTo>
                  <a:lnTo>
                    <a:pt x="17780" y="989803"/>
                  </a:lnTo>
                  <a:lnTo>
                    <a:pt x="11430" y="989803"/>
                  </a:lnTo>
                  <a:cubicBezTo>
                    <a:pt x="11430" y="991648"/>
                    <a:pt x="10160" y="993287"/>
                    <a:pt x="10160" y="994926"/>
                  </a:cubicBezTo>
                  <a:lnTo>
                    <a:pt x="8890" y="994721"/>
                  </a:lnTo>
                  <a:lnTo>
                    <a:pt x="10160" y="997180"/>
                  </a:lnTo>
                  <a:lnTo>
                    <a:pt x="10160" y="997795"/>
                  </a:lnTo>
                  <a:lnTo>
                    <a:pt x="13970" y="1013164"/>
                  </a:lnTo>
                  <a:lnTo>
                    <a:pt x="21590" y="1013164"/>
                  </a:lnTo>
                  <a:cubicBezTo>
                    <a:pt x="22860" y="1014189"/>
                    <a:pt x="22860" y="1015214"/>
                    <a:pt x="24130" y="1016033"/>
                  </a:cubicBezTo>
                  <a:lnTo>
                    <a:pt x="22860" y="1015828"/>
                  </a:lnTo>
                  <a:lnTo>
                    <a:pt x="21590" y="1019107"/>
                  </a:lnTo>
                  <a:cubicBezTo>
                    <a:pt x="20320" y="1022386"/>
                    <a:pt x="20320" y="1025050"/>
                    <a:pt x="20320" y="1027509"/>
                  </a:cubicBezTo>
                  <a:cubicBezTo>
                    <a:pt x="17780" y="1028738"/>
                    <a:pt x="15240" y="1029968"/>
                    <a:pt x="13970" y="1031402"/>
                  </a:cubicBezTo>
                  <a:lnTo>
                    <a:pt x="12700" y="1032017"/>
                  </a:lnTo>
                  <a:lnTo>
                    <a:pt x="12700" y="1032427"/>
                  </a:lnTo>
                  <a:cubicBezTo>
                    <a:pt x="13970" y="1032632"/>
                    <a:pt x="15240" y="1033452"/>
                    <a:pt x="16510" y="1037140"/>
                  </a:cubicBezTo>
                  <a:cubicBezTo>
                    <a:pt x="16510" y="1042058"/>
                    <a:pt x="19050" y="1046157"/>
                    <a:pt x="22860" y="1052509"/>
                  </a:cubicBezTo>
                  <a:lnTo>
                    <a:pt x="12700" y="1058452"/>
                  </a:lnTo>
                  <a:cubicBezTo>
                    <a:pt x="8890" y="1060706"/>
                    <a:pt x="8890" y="1061321"/>
                    <a:pt x="8890" y="1062346"/>
                  </a:cubicBezTo>
                  <a:cubicBezTo>
                    <a:pt x="8890" y="1063165"/>
                    <a:pt x="8890" y="1064395"/>
                    <a:pt x="5080" y="1067878"/>
                  </a:cubicBezTo>
                  <a:lnTo>
                    <a:pt x="8890" y="1068083"/>
                  </a:lnTo>
                  <a:cubicBezTo>
                    <a:pt x="10160" y="1069313"/>
                    <a:pt x="10160" y="1074026"/>
                    <a:pt x="10160" y="1077100"/>
                  </a:cubicBezTo>
                  <a:cubicBezTo>
                    <a:pt x="10160" y="1083248"/>
                    <a:pt x="10160" y="1085502"/>
                    <a:pt x="12700" y="1086116"/>
                  </a:cubicBezTo>
                  <a:cubicBezTo>
                    <a:pt x="10160" y="1088985"/>
                    <a:pt x="8890" y="1091649"/>
                    <a:pt x="8890" y="1094518"/>
                  </a:cubicBezTo>
                  <a:cubicBezTo>
                    <a:pt x="7620" y="1097797"/>
                    <a:pt x="7620" y="1101281"/>
                    <a:pt x="2540" y="1105584"/>
                  </a:cubicBezTo>
                  <a:lnTo>
                    <a:pt x="0" y="1108043"/>
                  </a:lnTo>
                  <a:lnTo>
                    <a:pt x="6350" y="1107428"/>
                  </a:lnTo>
                  <a:lnTo>
                    <a:pt x="6350" y="1111322"/>
                  </a:lnTo>
                  <a:cubicBezTo>
                    <a:pt x="6350" y="1111527"/>
                    <a:pt x="7620" y="1112142"/>
                    <a:pt x="8890" y="1112961"/>
                  </a:cubicBezTo>
                  <a:lnTo>
                    <a:pt x="8890" y="1113371"/>
                  </a:lnTo>
                  <a:lnTo>
                    <a:pt x="10160" y="1113371"/>
                  </a:lnTo>
                  <a:cubicBezTo>
                    <a:pt x="11430" y="1114191"/>
                    <a:pt x="15240" y="1114191"/>
                    <a:pt x="16510" y="1114191"/>
                  </a:cubicBezTo>
                  <a:cubicBezTo>
                    <a:pt x="16510" y="1120748"/>
                    <a:pt x="15240" y="1127511"/>
                    <a:pt x="13970" y="1134068"/>
                  </a:cubicBezTo>
                  <a:cubicBezTo>
                    <a:pt x="13970" y="1135912"/>
                    <a:pt x="12700" y="1137552"/>
                    <a:pt x="12700" y="1139396"/>
                  </a:cubicBezTo>
                  <a:lnTo>
                    <a:pt x="8890" y="1139396"/>
                  </a:lnTo>
                  <a:lnTo>
                    <a:pt x="8890" y="1155282"/>
                  </a:lnTo>
                  <a:lnTo>
                    <a:pt x="6350" y="1155282"/>
                  </a:lnTo>
                  <a:lnTo>
                    <a:pt x="6350" y="1185762"/>
                  </a:lnTo>
                  <a:cubicBezTo>
                    <a:pt x="3810" y="1221322"/>
                    <a:pt x="1270" y="1275932"/>
                    <a:pt x="3810" y="1310222"/>
                  </a:cubicBezTo>
                  <a:cubicBezTo>
                    <a:pt x="2540" y="1328002"/>
                    <a:pt x="5080" y="1349592"/>
                    <a:pt x="6350" y="1361022"/>
                  </a:cubicBezTo>
                  <a:lnTo>
                    <a:pt x="5080" y="1361022"/>
                  </a:lnTo>
                  <a:lnTo>
                    <a:pt x="8890" y="1460082"/>
                  </a:lnTo>
                  <a:lnTo>
                    <a:pt x="7620" y="1461352"/>
                  </a:lnTo>
                  <a:lnTo>
                    <a:pt x="7620" y="1465162"/>
                  </a:lnTo>
                  <a:cubicBezTo>
                    <a:pt x="7620" y="1499452"/>
                    <a:pt x="8890" y="1533742"/>
                    <a:pt x="8890" y="1570572"/>
                  </a:cubicBezTo>
                  <a:cubicBezTo>
                    <a:pt x="11430" y="1640422"/>
                    <a:pt x="12700" y="1711542"/>
                    <a:pt x="6350" y="1789012"/>
                  </a:cubicBezTo>
                  <a:lnTo>
                    <a:pt x="6350" y="1795362"/>
                  </a:lnTo>
                  <a:cubicBezTo>
                    <a:pt x="7620" y="1810602"/>
                    <a:pt x="7620" y="1825842"/>
                    <a:pt x="7620" y="1843622"/>
                  </a:cubicBezTo>
                  <a:lnTo>
                    <a:pt x="7620" y="1922362"/>
                  </a:lnTo>
                  <a:lnTo>
                    <a:pt x="2540" y="1942682"/>
                  </a:lnTo>
                  <a:lnTo>
                    <a:pt x="2540" y="1993482"/>
                  </a:lnTo>
                  <a:lnTo>
                    <a:pt x="8890" y="1993482"/>
                  </a:lnTo>
                  <a:cubicBezTo>
                    <a:pt x="46990" y="1993482"/>
                    <a:pt x="102870" y="1994752"/>
                    <a:pt x="118110" y="1994752"/>
                  </a:cubicBezTo>
                  <a:cubicBezTo>
                    <a:pt x="146050" y="1994752"/>
                    <a:pt x="161290" y="1994752"/>
                    <a:pt x="168910" y="1993482"/>
                  </a:cubicBezTo>
                  <a:cubicBezTo>
                    <a:pt x="189230" y="1998562"/>
                    <a:pt x="227330" y="1999832"/>
                    <a:pt x="271780" y="1999832"/>
                  </a:cubicBezTo>
                  <a:cubicBezTo>
                    <a:pt x="298450" y="1999832"/>
                    <a:pt x="327660" y="1999832"/>
                    <a:pt x="356870" y="1998562"/>
                  </a:cubicBezTo>
                  <a:cubicBezTo>
                    <a:pt x="394970" y="1997292"/>
                    <a:pt x="431800" y="1997292"/>
                    <a:pt x="457200" y="1998562"/>
                  </a:cubicBezTo>
                  <a:lnTo>
                    <a:pt x="461010" y="1998562"/>
                  </a:lnTo>
                  <a:lnTo>
                    <a:pt x="463550" y="1992212"/>
                  </a:lnTo>
                  <a:cubicBezTo>
                    <a:pt x="514350" y="1992212"/>
                    <a:pt x="563880" y="1990942"/>
                    <a:pt x="628650" y="1988402"/>
                  </a:cubicBezTo>
                  <a:lnTo>
                    <a:pt x="640080" y="1988402"/>
                  </a:lnTo>
                  <a:lnTo>
                    <a:pt x="638810" y="1985862"/>
                  </a:lnTo>
                  <a:lnTo>
                    <a:pt x="671830" y="1985862"/>
                  </a:lnTo>
                  <a:lnTo>
                    <a:pt x="671830" y="1980782"/>
                  </a:lnTo>
                  <a:cubicBezTo>
                    <a:pt x="694690" y="1980782"/>
                    <a:pt x="718820" y="1982052"/>
                    <a:pt x="745490" y="1983322"/>
                  </a:cubicBezTo>
                  <a:cubicBezTo>
                    <a:pt x="763270" y="1984592"/>
                    <a:pt x="781050" y="1984592"/>
                    <a:pt x="798830" y="1985862"/>
                  </a:cubicBezTo>
                  <a:lnTo>
                    <a:pt x="798830" y="1997292"/>
                  </a:lnTo>
                  <a:lnTo>
                    <a:pt x="1435975" y="1997292"/>
                  </a:lnTo>
                  <a:cubicBezTo>
                    <a:pt x="1645683" y="1997292"/>
                    <a:pt x="1844354" y="1996022"/>
                    <a:pt x="2054063" y="1994752"/>
                  </a:cubicBezTo>
                  <a:cubicBezTo>
                    <a:pt x="2506592" y="1992212"/>
                    <a:pt x="2937046" y="1989672"/>
                    <a:pt x="3334389" y="1993482"/>
                  </a:cubicBezTo>
                  <a:cubicBezTo>
                    <a:pt x="3522023" y="1992212"/>
                    <a:pt x="3665507" y="1992212"/>
                    <a:pt x="3786918" y="1993482"/>
                  </a:cubicBezTo>
                  <a:lnTo>
                    <a:pt x="3786918" y="1994752"/>
                  </a:lnTo>
                  <a:lnTo>
                    <a:pt x="3864178" y="1994752"/>
                  </a:lnTo>
                  <a:lnTo>
                    <a:pt x="4151148" y="1997292"/>
                  </a:lnTo>
                  <a:lnTo>
                    <a:pt x="4151148" y="1993482"/>
                  </a:lnTo>
                  <a:cubicBezTo>
                    <a:pt x="4272558" y="1993482"/>
                    <a:pt x="4405006" y="1992212"/>
                    <a:pt x="4548491" y="1992212"/>
                  </a:cubicBezTo>
                  <a:lnTo>
                    <a:pt x="4647826" y="1998562"/>
                  </a:lnTo>
                  <a:lnTo>
                    <a:pt x="4714050" y="1998562"/>
                  </a:lnTo>
                  <a:cubicBezTo>
                    <a:pt x="4857535" y="1999832"/>
                    <a:pt x="4923758" y="1999832"/>
                    <a:pt x="4945833" y="1992212"/>
                  </a:cubicBezTo>
                  <a:lnTo>
                    <a:pt x="4945833" y="1989672"/>
                  </a:lnTo>
                  <a:cubicBezTo>
                    <a:pt x="5001020" y="1988402"/>
                    <a:pt x="5056206" y="1988402"/>
                    <a:pt x="5100355" y="1987132"/>
                  </a:cubicBezTo>
                  <a:cubicBezTo>
                    <a:pt x="5210728" y="1992212"/>
                    <a:pt x="5354213" y="1990942"/>
                    <a:pt x="5519772" y="1990942"/>
                  </a:cubicBezTo>
                  <a:cubicBezTo>
                    <a:pt x="5685332" y="1989672"/>
                    <a:pt x="5861928" y="1989672"/>
                    <a:pt x="5983338" y="1994752"/>
                  </a:cubicBezTo>
                  <a:lnTo>
                    <a:pt x="5994376" y="1996022"/>
                  </a:lnTo>
                  <a:lnTo>
                    <a:pt x="6016450" y="1996022"/>
                  </a:lnTo>
                  <a:cubicBezTo>
                    <a:pt x="6071637" y="1994752"/>
                    <a:pt x="6292383" y="1993482"/>
                    <a:pt x="6502091" y="1992212"/>
                  </a:cubicBezTo>
                  <a:cubicBezTo>
                    <a:pt x="6700762" y="1990942"/>
                    <a:pt x="6921508" y="1989672"/>
                    <a:pt x="7098105" y="1988402"/>
                  </a:cubicBezTo>
                  <a:cubicBezTo>
                    <a:pt x="7131217" y="1990942"/>
                    <a:pt x="7208478" y="1992212"/>
                    <a:pt x="7274702" y="1992212"/>
                  </a:cubicBezTo>
                  <a:cubicBezTo>
                    <a:pt x="7528559" y="1990942"/>
                    <a:pt x="7815528" y="1989672"/>
                    <a:pt x="8168722" y="1989672"/>
                  </a:cubicBezTo>
                  <a:lnTo>
                    <a:pt x="8179759" y="1990942"/>
                  </a:lnTo>
                  <a:lnTo>
                    <a:pt x="8234945" y="1989672"/>
                  </a:lnTo>
                  <a:cubicBezTo>
                    <a:pt x="8466729" y="1989672"/>
                    <a:pt x="8698512" y="1990942"/>
                    <a:pt x="8930295" y="1990942"/>
                  </a:cubicBezTo>
                  <a:lnTo>
                    <a:pt x="8930295" y="1993482"/>
                  </a:lnTo>
                  <a:lnTo>
                    <a:pt x="9117929" y="1990942"/>
                  </a:lnTo>
                  <a:lnTo>
                    <a:pt x="9206227" y="1990942"/>
                  </a:lnTo>
                  <a:cubicBezTo>
                    <a:pt x="9747055" y="1992212"/>
                    <a:pt x="10309956" y="1993482"/>
                    <a:pt x="10883895" y="1993482"/>
                  </a:cubicBezTo>
                  <a:lnTo>
                    <a:pt x="10905970" y="1993482"/>
                  </a:lnTo>
                  <a:lnTo>
                    <a:pt x="10939082" y="1988402"/>
                  </a:lnTo>
                  <a:lnTo>
                    <a:pt x="10939082" y="1983322"/>
                  </a:lnTo>
                  <a:lnTo>
                    <a:pt x="10961157" y="1983322"/>
                  </a:lnTo>
                  <a:lnTo>
                    <a:pt x="11645468" y="1994752"/>
                  </a:lnTo>
                  <a:cubicBezTo>
                    <a:pt x="11744804" y="1994752"/>
                    <a:pt x="11799991" y="1992212"/>
                    <a:pt x="11866214" y="1990942"/>
                  </a:cubicBezTo>
                  <a:cubicBezTo>
                    <a:pt x="11965549" y="1988402"/>
                    <a:pt x="12053848" y="1984592"/>
                    <a:pt x="12340818" y="1989672"/>
                  </a:cubicBezTo>
                  <a:lnTo>
                    <a:pt x="12340818" y="1987132"/>
                  </a:lnTo>
                  <a:lnTo>
                    <a:pt x="13025129" y="1987132"/>
                  </a:lnTo>
                  <a:cubicBezTo>
                    <a:pt x="13830852" y="1987132"/>
                    <a:pt x="14757984" y="1987132"/>
                    <a:pt x="15475409" y="1992212"/>
                  </a:cubicBezTo>
                  <a:lnTo>
                    <a:pt x="15773416" y="1993482"/>
                  </a:lnTo>
                  <a:lnTo>
                    <a:pt x="15652004" y="1987132"/>
                  </a:lnTo>
                  <a:lnTo>
                    <a:pt x="15718228" y="1987132"/>
                  </a:lnTo>
                  <a:cubicBezTo>
                    <a:pt x="15994160" y="1989672"/>
                    <a:pt x="16093791" y="1990942"/>
                    <a:pt x="16101411" y="1987132"/>
                  </a:cubicBezTo>
                  <a:lnTo>
                    <a:pt x="16101411" y="1988402"/>
                  </a:lnTo>
                  <a:cubicBezTo>
                    <a:pt x="16102681" y="1988402"/>
                    <a:pt x="16102681" y="1988402"/>
                    <a:pt x="16103950" y="1987132"/>
                  </a:cubicBezTo>
                  <a:cubicBezTo>
                    <a:pt x="16105220" y="1987132"/>
                    <a:pt x="16106491" y="1988402"/>
                    <a:pt x="16109031" y="1988402"/>
                  </a:cubicBezTo>
                  <a:lnTo>
                    <a:pt x="16109031" y="1994752"/>
                  </a:lnTo>
                  <a:cubicBezTo>
                    <a:pt x="16144591" y="1993482"/>
                    <a:pt x="16173800" y="1993482"/>
                    <a:pt x="16199200" y="1994752"/>
                  </a:cubicBezTo>
                  <a:cubicBezTo>
                    <a:pt x="16228411" y="1996022"/>
                    <a:pt x="16255081" y="1996022"/>
                    <a:pt x="16283020" y="1993482"/>
                  </a:cubicBezTo>
                  <a:cubicBezTo>
                    <a:pt x="16284291" y="1994752"/>
                    <a:pt x="16285561" y="1997292"/>
                    <a:pt x="16289370" y="1998562"/>
                  </a:cubicBezTo>
                  <a:lnTo>
                    <a:pt x="16291911" y="1998562"/>
                  </a:lnTo>
                  <a:cubicBezTo>
                    <a:pt x="16295720" y="1998562"/>
                    <a:pt x="16298261" y="1997292"/>
                    <a:pt x="16300800" y="1997292"/>
                  </a:cubicBezTo>
                  <a:lnTo>
                    <a:pt x="16300800" y="2002372"/>
                  </a:lnTo>
                  <a:cubicBezTo>
                    <a:pt x="16369381" y="2002372"/>
                    <a:pt x="16390970" y="1994752"/>
                    <a:pt x="16401131" y="1988402"/>
                  </a:cubicBezTo>
                  <a:cubicBezTo>
                    <a:pt x="16455741" y="1989672"/>
                    <a:pt x="16504000" y="1992212"/>
                    <a:pt x="16550991" y="1996022"/>
                  </a:cubicBezTo>
                  <a:lnTo>
                    <a:pt x="16550991" y="1990942"/>
                  </a:lnTo>
                  <a:lnTo>
                    <a:pt x="16568770" y="1990942"/>
                  </a:lnTo>
                  <a:lnTo>
                    <a:pt x="16568770" y="1987132"/>
                  </a:lnTo>
                  <a:lnTo>
                    <a:pt x="16643700" y="1987132"/>
                  </a:lnTo>
                  <a:lnTo>
                    <a:pt x="16690691" y="1989672"/>
                  </a:lnTo>
                  <a:lnTo>
                    <a:pt x="16691961" y="1989672"/>
                  </a:lnTo>
                  <a:cubicBezTo>
                    <a:pt x="16702120" y="1985862"/>
                    <a:pt x="16736411" y="1985862"/>
                    <a:pt x="16768161" y="1985862"/>
                  </a:cubicBezTo>
                  <a:cubicBezTo>
                    <a:pt x="16796100" y="1985862"/>
                    <a:pt x="16821500" y="1985862"/>
                    <a:pt x="16832931" y="1983322"/>
                  </a:cubicBezTo>
                  <a:lnTo>
                    <a:pt x="16896431" y="1983322"/>
                  </a:lnTo>
                  <a:lnTo>
                    <a:pt x="16896431" y="1976972"/>
                  </a:lnTo>
                  <a:lnTo>
                    <a:pt x="16912941" y="1976972"/>
                  </a:lnTo>
                  <a:lnTo>
                    <a:pt x="16912941" y="1970622"/>
                  </a:lnTo>
                  <a:cubicBezTo>
                    <a:pt x="16912941" y="1960462"/>
                    <a:pt x="16912941" y="1949032"/>
                    <a:pt x="16914211" y="1936332"/>
                  </a:cubicBezTo>
                  <a:lnTo>
                    <a:pt x="16914211" y="1923632"/>
                  </a:lnTo>
                  <a:cubicBezTo>
                    <a:pt x="16914211" y="1913472"/>
                    <a:pt x="16914211" y="1905852"/>
                    <a:pt x="16915481" y="1896962"/>
                  </a:cubicBezTo>
                  <a:lnTo>
                    <a:pt x="16916750" y="1880452"/>
                  </a:lnTo>
                  <a:cubicBezTo>
                    <a:pt x="16920561" y="1816952"/>
                    <a:pt x="16919291" y="1802982"/>
                    <a:pt x="16919291" y="1789012"/>
                  </a:cubicBezTo>
                  <a:cubicBezTo>
                    <a:pt x="16918020" y="1775042"/>
                    <a:pt x="16918020" y="1762342"/>
                    <a:pt x="16921831" y="1700112"/>
                  </a:cubicBezTo>
                  <a:lnTo>
                    <a:pt x="16923100" y="1682332"/>
                  </a:lnTo>
                  <a:lnTo>
                    <a:pt x="16911670" y="1695032"/>
                  </a:lnTo>
                  <a:cubicBezTo>
                    <a:pt x="16910400" y="1682332"/>
                    <a:pt x="16912941" y="1654392"/>
                    <a:pt x="16914211" y="1632802"/>
                  </a:cubicBezTo>
                  <a:cubicBezTo>
                    <a:pt x="16916750" y="1599782"/>
                    <a:pt x="16920561" y="1561682"/>
                    <a:pt x="16918020" y="1527392"/>
                  </a:cubicBezTo>
                  <a:lnTo>
                    <a:pt x="16926911" y="1555332"/>
                  </a:lnTo>
                  <a:lnTo>
                    <a:pt x="16925641" y="1508342"/>
                  </a:lnTo>
                  <a:cubicBezTo>
                    <a:pt x="16925641" y="1493102"/>
                    <a:pt x="16924370" y="1476592"/>
                    <a:pt x="16924370" y="1460082"/>
                  </a:cubicBezTo>
                  <a:cubicBezTo>
                    <a:pt x="16926911" y="1447382"/>
                    <a:pt x="16929450" y="1434682"/>
                    <a:pt x="16930720" y="1424522"/>
                  </a:cubicBezTo>
                  <a:lnTo>
                    <a:pt x="16935800" y="1424522"/>
                  </a:lnTo>
                  <a:cubicBezTo>
                    <a:pt x="16939611" y="1372452"/>
                    <a:pt x="16938341" y="1368642"/>
                    <a:pt x="16934531" y="1364832"/>
                  </a:cubicBezTo>
                  <a:cubicBezTo>
                    <a:pt x="16933261" y="1363562"/>
                    <a:pt x="16930720" y="1362292"/>
                    <a:pt x="16929450" y="1362292"/>
                  </a:cubicBezTo>
                  <a:cubicBezTo>
                    <a:pt x="16928181" y="1359752"/>
                    <a:pt x="16926911" y="1353402"/>
                    <a:pt x="16926911" y="1336892"/>
                  </a:cubicBezTo>
                  <a:cubicBezTo>
                    <a:pt x="16928181" y="1336892"/>
                    <a:pt x="16929450" y="1336892"/>
                    <a:pt x="16931991" y="1335622"/>
                  </a:cubicBezTo>
                  <a:cubicBezTo>
                    <a:pt x="16937070" y="1333082"/>
                    <a:pt x="16938341" y="1326732"/>
                    <a:pt x="16938341" y="1300062"/>
                  </a:cubicBezTo>
                  <a:cubicBezTo>
                    <a:pt x="16939611" y="1289902"/>
                    <a:pt x="16938341" y="1264502"/>
                    <a:pt x="16935800" y="1232752"/>
                  </a:cubicBezTo>
                  <a:cubicBezTo>
                    <a:pt x="16934531" y="1212432"/>
                    <a:pt x="16933261" y="1189572"/>
                    <a:pt x="16931991" y="1166712"/>
                  </a:cubicBezTo>
                  <a:lnTo>
                    <a:pt x="16931991" y="1143852"/>
                  </a:lnTo>
                  <a:cubicBezTo>
                    <a:pt x="16937070" y="1141445"/>
                    <a:pt x="16938341" y="1138781"/>
                    <a:pt x="16937070" y="1130994"/>
                  </a:cubicBezTo>
                  <a:lnTo>
                    <a:pt x="16933261" y="1130994"/>
                  </a:lnTo>
                  <a:lnTo>
                    <a:pt x="16933261" y="1129970"/>
                  </a:lnTo>
                  <a:lnTo>
                    <a:pt x="16924370" y="1129765"/>
                  </a:lnTo>
                  <a:lnTo>
                    <a:pt x="16924370" y="1126896"/>
                  </a:lnTo>
                  <a:lnTo>
                    <a:pt x="16930720" y="1126896"/>
                  </a:lnTo>
                  <a:lnTo>
                    <a:pt x="16926911" y="1118699"/>
                  </a:lnTo>
                  <a:lnTo>
                    <a:pt x="16926911" y="1117470"/>
                  </a:lnTo>
                  <a:cubicBezTo>
                    <a:pt x="16929450" y="1109887"/>
                    <a:pt x="16933261" y="1102100"/>
                    <a:pt x="16926911" y="1096772"/>
                  </a:cubicBezTo>
                  <a:cubicBezTo>
                    <a:pt x="16926911" y="1096363"/>
                    <a:pt x="16926911" y="1096158"/>
                    <a:pt x="16928181" y="1095953"/>
                  </a:cubicBezTo>
                  <a:lnTo>
                    <a:pt x="16930720" y="1095748"/>
                  </a:lnTo>
                  <a:lnTo>
                    <a:pt x="16930720" y="1094928"/>
                  </a:lnTo>
                  <a:cubicBezTo>
                    <a:pt x="16929450" y="1092879"/>
                    <a:pt x="16929450" y="1089805"/>
                    <a:pt x="16928181" y="1086526"/>
                  </a:cubicBezTo>
                  <a:cubicBezTo>
                    <a:pt x="16926911" y="1079969"/>
                    <a:pt x="16924370" y="1072592"/>
                    <a:pt x="16921831" y="1069108"/>
                  </a:cubicBezTo>
                  <a:cubicBezTo>
                    <a:pt x="16921831" y="1068698"/>
                    <a:pt x="16923100" y="1068288"/>
                    <a:pt x="16923100" y="1068083"/>
                  </a:cubicBezTo>
                  <a:cubicBezTo>
                    <a:pt x="16923100" y="1067878"/>
                    <a:pt x="16923100" y="1067674"/>
                    <a:pt x="16924370" y="1067674"/>
                  </a:cubicBezTo>
                  <a:lnTo>
                    <a:pt x="16919291" y="1067264"/>
                  </a:lnTo>
                  <a:lnTo>
                    <a:pt x="16925641" y="1067469"/>
                  </a:lnTo>
                  <a:lnTo>
                    <a:pt x="16926911" y="1067264"/>
                  </a:lnTo>
                  <a:lnTo>
                    <a:pt x="16926911" y="1067059"/>
                  </a:lnTo>
                  <a:cubicBezTo>
                    <a:pt x="16933261" y="1062346"/>
                    <a:pt x="16930720" y="1052509"/>
                    <a:pt x="16928181" y="1043698"/>
                  </a:cubicBezTo>
                  <a:cubicBezTo>
                    <a:pt x="16926911" y="1037140"/>
                    <a:pt x="16924370" y="1028943"/>
                    <a:pt x="16928181" y="1027304"/>
                  </a:cubicBezTo>
                  <a:lnTo>
                    <a:pt x="16931991" y="1027304"/>
                  </a:lnTo>
                  <a:lnTo>
                    <a:pt x="16930720" y="1011525"/>
                  </a:lnTo>
                  <a:lnTo>
                    <a:pt x="16937070" y="1011525"/>
                  </a:lnTo>
                  <a:cubicBezTo>
                    <a:pt x="16937070" y="1009886"/>
                    <a:pt x="16938341" y="1008041"/>
                    <a:pt x="16938341" y="1006402"/>
                  </a:cubicBezTo>
                  <a:lnTo>
                    <a:pt x="16939611" y="1006812"/>
                  </a:lnTo>
                  <a:lnTo>
                    <a:pt x="16938341" y="1004148"/>
                  </a:lnTo>
                  <a:lnTo>
                    <a:pt x="16938341" y="1003738"/>
                  </a:lnTo>
                  <a:lnTo>
                    <a:pt x="16934531" y="988369"/>
                  </a:lnTo>
                  <a:lnTo>
                    <a:pt x="16926911" y="988369"/>
                  </a:lnTo>
                  <a:cubicBezTo>
                    <a:pt x="16925641" y="987344"/>
                    <a:pt x="16925641" y="986320"/>
                    <a:pt x="16924370" y="985500"/>
                  </a:cubicBezTo>
                  <a:lnTo>
                    <a:pt x="16925641" y="985705"/>
                  </a:lnTo>
                  <a:lnTo>
                    <a:pt x="16926911" y="982426"/>
                  </a:lnTo>
                  <a:cubicBezTo>
                    <a:pt x="16928181" y="979147"/>
                    <a:pt x="16928181" y="976483"/>
                    <a:pt x="16928181" y="974024"/>
                  </a:cubicBezTo>
                  <a:cubicBezTo>
                    <a:pt x="16930720" y="972795"/>
                    <a:pt x="16933261" y="971565"/>
                    <a:pt x="16934531" y="970131"/>
                  </a:cubicBezTo>
                  <a:lnTo>
                    <a:pt x="16935800" y="969516"/>
                  </a:lnTo>
                  <a:lnTo>
                    <a:pt x="16931991" y="969106"/>
                  </a:lnTo>
                  <a:cubicBezTo>
                    <a:pt x="16931991" y="968901"/>
                    <a:pt x="16929450" y="968082"/>
                    <a:pt x="16928181" y="964393"/>
                  </a:cubicBezTo>
                  <a:cubicBezTo>
                    <a:pt x="16928181" y="959475"/>
                    <a:pt x="16925641" y="955581"/>
                    <a:pt x="16921831" y="949024"/>
                  </a:cubicBezTo>
                  <a:lnTo>
                    <a:pt x="16931991" y="943081"/>
                  </a:lnTo>
                  <a:cubicBezTo>
                    <a:pt x="16935800" y="940827"/>
                    <a:pt x="16935800" y="940212"/>
                    <a:pt x="16935800" y="939188"/>
                  </a:cubicBezTo>
                  <a:cubicBezTo>
                    <a:pt x="16935800" y="938368"/>
                    <a:pt x="16935800" y="937138"/>
                    <a:pt x="16939611" y="933655"/>
                  </a:cubicBezTo>
                  <a:lnTo>
                    <a:pt x="16935800" y="933450"/>
                  </a:lnTo>
                  <a:cubicBezTo>
                    <a:pt x="16934531" y="932220"/>
                    <a:pt x="16934531" y="927507"/>
                    <a:pt x="16934531" y="924433"/>
                  </a:cubicBezTo>
                  <a:cubicBezTo>
                    <a:pt x="16934531" y="918286"/>
                    <a:pt x="16934531" y="916031"/>
                    <a:pt x="16931991" y="915417"/>
                  </a:cubicBezTo>
                  <a:cubicBezTo>
                    <a:pt x="16934531" y="912548"/>
                    <a:pt x="16935800" y="909884"/>
                    <a:pt x="16935800" y="907015"/>
                  </a:cubicBezTo>
                  <a:cubicBezTo>
                    <a:pt x="16935800" y="903736"/>
                    <a:pt x="16935800" y="900252"/>
                    <a:pt x="16940881" y="895949"/>
                  </a:cubicBezTo>
                  <a:close/>
                  <a:moveTo>
                    <a:pt x="27940" y="495300"/>
                  </a:moveTo>
                  <a:lnTo>
                    <a:pt x="27940" y="488950"/>
                  </a:lnTo>
                  <a:lnTo>
                    <a:pt x="29210" y="488950"/>
                  </a:lnTo>
                  <a:cubicBezTo>
                    <a:pt x="27940" y="491490"/>
                    <a:pt x="27940" y="492760"/>
                    <a:pt x="27940" y="495300"/>
                  </a:cubicBezTo>
                  <a:close/>
                  <a:moveTo>
                    <a:pt x="38100" y="1385152"/>
                  </a:moveTo>
                  <a:cubicBezTo>
                    <a:pt x="38100" y="1381342"/>
                    <a:pt x="36830" y="1378802"/>
                    <a:pt x="36830" y="1376262"/>
                  </a:cubicBezTo>
                  <a:lnTo>
                    <a:pt x="38100" y="1376262"/>
                  </a:lnTo>
                  <a:lnTo>
                    <a:pt x="38100" y="1385152"/>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63367"/>
                  </a:lnTo>
                  <a:lnTo>
                    <a:pt x="16858331" y="863367"/>
                  </a:lnTo>
                  <a:lnTo>
                    <a:pt x="16863411" y="874842"/>
                  </a:lnTo>
                  <a:lnTo>
                    <a:pt x="16858331" y="874842"/>
                  </a:lnTo>
                  <a:cubicBezTo>
                    <a:pt x="16858331" y="875867"/>
                    <a:pt x="16858331" y="876686"/>
                    <a:pt x="16859600" y="877711"/>
                  </a:cubicBezTo>
                  <a:lnTo>
                    <a:pt x="16850711" y="877711"/>
                  </a:lnTo>
                  <a:lnTo>
                    <a:pt x="16850711" y="878121"/>
                  </a:lnTo>
                  <a:lnTo>
                    <a:pt x="16855791" y="894515"/>
                  </a:lnTo>
                  <a:cubicBezTo>
                    <a:pt x="16854522" y="895129"/>
                    <a:pt x="16854522" y="896154"/>
                    <a:pt x="16853250" y="897588"/>
                  </a:cubicBezTo>
                  <a:cubicBezTo>
                    <a:pt x="16851981" y="898818"/>
                    <a:pt x="16850711" y="900662"/>
                    <a:pt x="16849441" y="901072"/>
                  </a:cubicBezTo>
                  <a:lnTo>
                    <a:pt x="16848172" y="901072"/>
                  </a:lnTo>
                  <a:cubicBezTo>
                    <a:pt x="16846900" y="905580"/>
                    <a:pt x="16848172" y="910908"/>
                    <a:pt x="16850711" y="916646"/>
                  </a:cubicBezTo>
                  <a:cubicBezTo>
                    <a:pt x="16853250" y="923204"/>
                    <a:pt x="16855791" y="930171"/>
                    <a:pt x="16853250" y="936729"/>
                  </a:cubicBezTo>
                  <a:lnTo>
                    <a:pt x="16853250" y="937138"/>
                  </a:lnTo>
                  <a:cubicBezTo>
                    <a:pt x="16854522" y="937753"/>
                    <a:pt x="16854522" y="939393"/>
                    <a:pt x="16855791" y="941442"/>
                  </a:cubicBezTo>
                  <a:cubicBezTo>
                    <a:pt x="16855791" y="944720"/>
                    <a:pt x="16854522" y="947794"/>
                    <a:pt x="16854522" y="951073"/>
                  </a:cubicBezTo>
                  <a:cubicBezTo>
                    <a:pt x="16853250" y="959065"/>
                    <a:pt x="16850711" y="967467"/>
                    <a:pt x="16855791" y="977508"/>
                  </a:cubicBezTo>
                  <a:lnTo>
                    <a:pt x="16846900" y="985500"/>
                  </a:lnTo>
                  <a:lnTo>
                    <a:pt x="16846900" y="985705"/>
                  </a:lnTo>
                  <a:cubicBezTo>
                    <a:pt x="16846900" y="988779"/>
                    <a:pt x="16848172" y="989803"/>
                    <a:pt x="16854522" y="990008"/>
                  </a:cubicBezTo>
                  <a:cubicBezTo>
                    <a:pt x="16857061" y="990008"/>
                    <a:pt x="16858331" y="990008"/>
                    <a:pt x="16860872" y="989598"/>
                  </a:cubicBezTo>
                  <a:cubicBezTo>
                    <a:pt x="16860872" y="990623"/>
                    <a:pt x="16860872" y="991648"/>
                    <a:pt x="16862141" y="993287"/>
                  </a:cubicBezTo>
                  <a:cubicBezTo>
                    <a:pt x="16863411" y="997590"/>
                    <a:pt x="16862141" y="999230"/>
                    <a:pt x="16862141" y="1000049"/>
                  </a:cubicBezTo>
                  <a:cubicBezTo>
                    <a:pt x="16860872" y="1000049"/>
                    <a:pt x="16859600" y="1000049"/>
                    <a:pt x="16857061" y="1000254"/>
                  </a:cubicBezTo>
                  <a:cubicBezTo>
                    <a:pt x="16853250" y="1000664"/>
                    <a:pt x="16851981" y="1001484"/>
                    <a:pt x="16851981" y="1002508"/>
                  </a:cubicBezTo>
                  <a:lnTo>
                    <a:pt x="16853250" y="1003943"/>
                  </a:lnTo>
                  <a:cubicBezTo>
                    <a:pt x="16857061" y="1008451"/>
                    <a:pt x="16860872" y="1014394"/>
                    <a:pt x="16860872" y="1021156"/>
                  </a:cubicBezTo>
                  <a:lnTo>
                    <a:pt x="16859600" y="1021156"/>
                  </a:lnTo>
                  <a:lnTo>
                    <a:pt x="16859600" y="1020132"/>
                  </a:lnTo>
                  <a:cubicBezTo>
                    <a:pt x="16858331" y="1015828"/>
                    <a:pt x="16857061" y="1015418"/>
                    <a:pt x="16850711" y="1015418"/>
                  </a:cubicBezTo>
                  <a:cubicBezTo>
                    <a:pt x="16843091" y="1015418"/>
                    <a:pt x="16843091" y="1016238"/>
                    <a:pt x="16840550" y="1019927"/>
                  </a:cubicBezTo>
                  <a:lnTo>
                    <a:pt x="16839281" y="1020542"/>
                  </a:lnTo>
                  <a:lnTo>
                    <a:pt x="16843091" y="1020951"/>
                  </a:lnTo>
                  <a:cubicBezTo>
                    <a:pt x="16849441" y="1022181"/>
                    <a:pt x="16849441" y="1031402"/>
                    <a:pt x="16849441" y="1038370"/>
                  </a:cubicBezTo>
                  <a:cubicBezTo>
                    <a:pt x="16849441" y="1050460"/>
                    <a:pt x="16851981" y="1055378"/>
                    <a:pt x="16858331" y="1056813"/>
                  </a:cubicBezTo>
                  <a:lnTo>
                    <a:pt x="16857061" y="1058657"/>
                  </a:lnTo>
                  <a:lnTo>
                    <a:pt x="16854522" y="1058657"/>
                  </a:lnTo>
                  <a:cubicBezTo>
                    <a:pt x="16850711" y="1064600"/>
                    <a:pt x="16853250" y="1066854"/>
                    <a:pt x="16857061" y="1069518"/>
                  </a:cubicBezTo>
                  <a:cubicBezTo>
                    <a:pt x="16860872" y="1071977"/>
                    <a:pt x="16864681" y="1074846"/>
                    <a:pt x="16863411" y="1082223"/>
                  </a:cubicBezTo>
                  <a:cubicBezTo>
                    <a:pt x="16862141" y="1084887"/>
                    <a:pt x="16862141" y="1086731"/>
                    <a:pt x="16860872" y="1087551"/>
                  </a:cubicBezTo>
                  <a:lnTo>
                    <a:pt x="16857061" y="1087551"/>
                  </a:lnTo>
                  <a:lnTo>
                    <a:pt x="16860872" y="1099027"/>
                  </a:lnTo>
                  <a:lnTo>
                    <a:pt x="16860872" y="1099641"/>
                  </a:lnTo>
                  <a:lnTo>
                    <a:pt x="16858331" y="1099641"/>
                  </a:lnTo>
                  <a:lnTo>
                    <a:pt x="16859600" y="1112142"/>
                  </a:lnTo>
                  <a:lnTo>
                    <a:pt x="16854522" y="1110707"/>
                  </a:lnTo>
                  <a:lnTo>
                    <a:pt x="16859600" y="1115830"/>
                  </a:lnTo>
                  <a:cubicBezTo>
                    <a:pt x="16860872" y="1117265"/>
                    <a:pt x="16863411" y="1119724"/>
                    <a:pt x="16864681" y="1121978"/>
                  </a:cubicBezTo>
                  <a:lnTo>
                    <a:pt x="16860872" y="1124232"/>
                  </a:lnTo>
                  <a:cubicBezTo>
                    <a:pt x="16851981" y="1128945"/>
                    <a:pt x="16853250" y="1131199"/>
                    <a:pt x="16854522" y="1134683"/>
                  </a:cubicBezTo>
                  <a:cubicBezTo>
                    <a:pt x="16855791" y="1136117"/>
                    <a:pt x="16855791" y="1137757"/>
                    <a:pt x="16857061" y="1140011"/>
                  </a:cubicBezTo>
                  <a:lnTo>
                    <a:pt x="16851981" y="1146392"/>
                  </a:lnTo>
                  <a:cubicBezTo>
                    <a:pt x="16850711" y="1150202"/>
                    <a:pt x="16850711" y="1152742"/>
                    <a:pt x="16849441" y="1156552"/>
                  </a:cubicBezTo>
                  <a:lnTo>
                    <a:pt x="16857061" y="1156552"/>
                  </a:lnTo>
                  <a:lnTo>
                    <a:pt x="16857061" y="1166712"/>
                  </a:lnTo>
                  <a:lnTo>
                    <a:pt x="16851981" y="1166712"/>
                  </a:lnTo>
                  <a:cubicBezTo>
                    <a:pt x="16849441" y="1179412"/>
                    <a:pt x="16848172" y="1201002"/>
                    <a:pt x="16846900" y="1228942"/>
                  </a:cubicBezTo>
                  <a:cubicBezTo>
                    <a:pt x="16845631" y="1249262"/>
                    <a:pt x="16845631" y="1270852"/>
                    <a:pt x="16843091" y="1296252"/>
                  </a:cubicBezTo>
                  <a:lnTo>
                    <a:pt x="16855791" y="1297522"/>
                  </a:lnTo>
                  <a:cubicBezTo>
                    <a:pt x="16857061" y="1294982"/>
                    <a:pt x="16857061" y="1288632"/>
                    <a:pt x="16858331" y="1282282"/>
                  </a:cubicBezTo>
                  <a:lnTo>
                    <a:pt x="16862141" y="1282282"/>
                  </a:lnTo>
                  <a:cubicBezTo>
                    <a:pt x="16862141" y="1289902"/>
                    <a:pt x="16863411" y="1298792"/>
                    <a:pt x="16864681" y="1307682"/>
                  </a:cubicBezTo>
                  <a:cubicBezTo>
                    <a:pt x="16859600" y="1314032"/>
                    <a:pt x="16859600" y="1331812"/>
                    <a:pt x="16860872" y="1369912"/>
                  </a:cubicBezTo>
                  <a:lnTo>
                    <a:pt x="16860872" y="1380072"/>
                  </a:lnTo>
                  <a:lnTo>
                    <a:pt x="16851981" y="1377532"/>
                  </a:lnTo>
                  <a:lnTo>
                    <a:pt x="16851981" y="1387692"/>
                  </a:lnTo>
                  <a:cubicBezTo>
                    <a:pt x="16853250" y="1418172"/>
                    <a:pt x="16855791" y="1427062"/>
                    <a:pt x="16858331" y="1438492"/>
                  </a:cubicBezTo>
                  <a:cubicBezTo>
                    <a:pt x="16859600" y="1443572"/>
                    <a:pt x="16860872" y="1449922"/>
                    <a:pt x="16862141" y="1458812"/>
                  </a:cubicBezTo>
                  <a:cubicBezTo>
                    <a:pt x="16860872" y="1505802"/>
                    <a:pt x="16855791" y="1518502"/>
                    <a:pt x="16850711" y="1528662"/>
                  </a:cubicBezTo>
                  <a:lnTo>
                    <a:pt x="16849441" y="1531202"/>
                  </a:lnTo>
                  <a:lnTo>
                    <a:pt x="16849441" y="1533742"/>
                  </a:lnTo>
                  <a:cubicBezTo>
                    <a:pt x="16849441" y="1562952"/>
                    <a:pt x="16849441" y="1566762"/>
                    <a:pt x="16855791" y="1568032"/>
                  </a:cubicBezTo>
                  <a:cubicBezTo>
                    <a:pt x="16858331" y="1568032"/>
                    <a:pt x="16859600" y="1568032"/>
                    <a:pt x="16860872" y="1566762"/>
                  </a:cubicBezTo>
                  <a:lnTo>
                    <a:pt x="16860872" y="1574382"/>
                  </a:lnTo>
                  <a:cubicBezTo>
                    <a:pt x="16858331" y="1640422"/>
                    <a:pt x="16860872" y="1688682"/>
                    <a:pt x="16864681" y="1762342"/>
                  </a:cubicBezTo>
                  <a:lnTo>
                    <a:pt x="16865950" y="1775042"/>
                  </a:lnTo>
                  <a:cubicBezTo>
                    <a:pt x="16859600" y="1775042"/>
                    <a:pt x="16859600" y="1781392"/>
                    <a:pt x="16858331" y="1783932"/>
                  </a:cubicBezTo>
                  <a:lnTo>
                    <a:pt x="16858331" y="1785202"/>
                  </a:lnTo>
                  <a:lnTo>
                    <a:pt x="16862141" y="1810602"/>
                  </a:lnTo>
                  <a:lnTo>
                    <a:pt x="16859600" y="1806792"/>
                  </a:lnTo>
                  <a:lnTo>
                    <a:pt x="16860872" y="1834732"/>
                  </a:lnTo>
                  <a:cubicBezTo>
                    <a:pt x="16862141" y="1851242"/>
                    <a:pt x="16863411" y="1855052"/>
                    <a:pt x="16865950" y="1858862"/>
                  </a:cubicBezTo>
                  <a:cubicBezTo>
                    <a:pt x="16867222" y="1861402"/>
                    <a:pt x="16869761" y="1863942"/>
                    <a:pt x="16871031" y="1894422"/>
                  </a:cubicBezTo>
                  <a:lnTo>
                    <a:pt x="16871031" y="1896962"/>
                  </a:lnTo>
                  <a:cubicBezTo>
                    <a:pt x="16873572" y="1903312"/>
                    <a:pt x="16872300" y="1918552"/>
                    <a:pt x="16871031" y="1928712"/>
                  </a:cubicBezTo>
                  <a:lnTo>
                    <a:pt x="16857061" y="1927442"/>
                  </a:lnTo>
                  <a:lnTo>
                    <a:pt x="16831661" y="1924902"/>
                  </a:lnTo>
                  <a:cubicBezTo>
                    <a:pt x="16811341" y="1923632"/>
                    <a:pt x="16792291" y="1924902"/>
                    <a:pt x="16777050" y="1926172"/>
                  </a:cubicBezTo>
                  <a:lnTo>
                    <a:pt x="16777050" y="1922362"/>
                  </a:lnTo>
                  <a:lnTo>
                    <a:pt x="16771972" y="1919822"/>
                  </a:lnTo>
                  <a:lnTo>
                    <a:pt x="16724981" y="1923632"/>
                  </a:lnTo>
                  <a:cubicBezTo>
                    <a:pt x="16680531" y="1926172"/>
                    <a:pt x="16672911" y="1927442"/>
                    <a:pt x="16627191" y="1932522"/>
                  </a:cubicBezTo>
                  <a:cubicBezTo>
                    <a:pt x="16600522" y="1929982"/>
                    <a:pt x="16573850" y="1928712"/>
                    <a:pt x="16547181" y="1928712"/>
                  </a:cubicBezTo>
                  <a:lnTo>
                    <a:pt x="16533211" y="1928712"/>
                  </a:lnTo>
                  <a:cubicBezTo>
                    <a:pt x="16523050" y="1927442"/>
                    <a:pt x="16510350" y="1926172"/>
                    <a:pt x="16493841" y="1926172"/>
                  </a:cubicBezTo>
                  <a:lnTo>
                    <a:pt x="16493841" y="1928712"/>
                  </a:lnTo>
                  <a:lnTo>
                    <a:pt x="16491300" y="1928712"/>
                  </a:lnTo>
                  <a:cubicBezTo>
                    <a:pt x="16490031" y="1927442"/>
                    <a:pt x="16488761" y="1927442"/>
                    <a:pt x="16487491" y="1926172"/>
                  </a:cubicBezTo>
                  <a:lnTo>
                    <a:pt x="16484950" y="1926172"/>
                  </a:lnTo>
                  <a:cubicBezTo>
                    <a:pt x="16473522" y="1928712"/>
                    <a:pt x="16460822" y="1929982"/>
                    <a:pt x="16445581" y="1931252"/>
                  </a:cubicBezTo>
                  <a:lnTo>
                    <a:pt x="16427800" y="1923632"/>
                  </a:lnTo>
                  <a:lnTo>
                    <a:pt x="16421450" y="1928712"/>
                  </a:lnTo>
                  <a:lnTo>
                    <a:pt x="16305881" y="1923632"/>
                  </a:lnTo>
                  <a:cubicBezTo>
                    <a:pt x="16288100" y="1926172"/>
                    <a:pt x="16270322" y="1927442"/>
                    <a:pt x="16253811" y="1929982"/>
                  </a:cubicBezTo>
                  <a:cubicBezTo>
                    <a:pt x="16228411" y="1929982"/>
                    <a:pt x="16204281" y="1928712"/>
                    <a:pt x="16178881" y="1928712"/>
                  </a:cubicBezTo>
                  <a:lnTo>
                    <a:pt x="16178881" y="1923632"/>
                  </a:lnTo>
                  <a:lnTo>
                    <a:pt x="16128081" y="1927442"/>
                  </a:lnTo>
                  <a:cubicBezTo>
                    <a:pt x="16119191" y="1927442"/>
                    <a:pt x="16111572" y="1927442"/>
                    <a:pt x="16101411" y="1926172"/>
                  </a:cubicBezTo>
                  <a:lnTo>
                    <a:pt x="16101411" y="1924902"/>
                  </a:lnTo>
                  <a:cubicBezTo>
                    <a:pt x="15938976" y="1921092"/>
                    <a:pt x="15629931" y="1919822"/>
                    <a:pt x="15265701" y="1919822"/>
                  </a:cubicBezTo>
                  <a:lnTo>
                    <a:pt x="15011843" y="1919822"/>
                  </a:lnTo>
                  <a:lnTo>
                    <a:pt x="15111180" y="1924902"/>
                  </a:lnTo>
                  <a:cubicBezTo>
                    <a:pt x="15044956" y="1924902"/>
                    <a:pt x="15000807" y="1923632"/>
                    <a:pt x="14945620" y="1923632"/>
                  </a:cubicBezTo>
                  <a:cubicBezTo>
                    <a:pt x="14912508" y="1923632"/>
                    <a:pt x="14879396" y="1922362"/>
                    <a:pt x="14846284" y="1922362"/>
                  </a:cubicBezTo>
                  <a:lnTo>
                    <a:pt x="14824210" y="1922362"/>
                  </a:lnTo>
                  <a:cubicBezTo>
                    <a:pt x="14791097" y="1923632"/>
                    <a:pt x="14746948" y="1924902"/>
                    <a:pt x="14724873" y="1927442"/>
                  </a:cubicBezTo>
                  <a:lnTo>
                    <a:pt x="14724873" y="1926172"/>
                  </a:lnTo>
                  <a:cubicBezTo>
                    <a:pt x="14471016" y="1922362"/>
                    <a:pt x="14294419" y="1923632"/>
                    <a:pt x="14150935" y="1927442"/>
                  </a:cubicBezTo>
                  <a:lnTo>
                    <a:pt x="14128860" y="1927442"/>
                  </a:lnTo>
                  <a:cubicBezTo>
                    <a:pt x="13599071" y="1927442"/>
                    <a:pt x="13003057" y="1927442"/>
                    <a:pt x="12870610" y="1919822"/>
                  </a:cubicBezTo>
                  <a:lnTo>
                    <a:pt x="12848535" y="1919822"/>
                  </a:lnTo>
                  <a:cubicBezTo>
                    <a:pt x="12660901" y="1919822"/>
                    <a:pt x="12605714" y="1919822"/>
                    <a:pt x="12594677" y="1926172"/>
                  </a:cubicBezTo>
                  <a:lnTo>
                    <a:pt x="12506378" y="1926172"/>
                  </a:lnTo>
                  <a:lnTo>
                    <a:pt x="12362894" y="1922362"/>
                  </a:lnTo>
                  <a:lnTo>
                    <a:pt x="12230446" y="1927442"/>
                  </a:lnTo>
                  <a:cubicBezTo>
                    <a:pt x="12164223" y="1927442"/>
                    <a:pt x="12097999" y="1927442"/>
                    <a:pt x="12053850" y="1926172"/>
                  </a:cubicBezTo>
                  <a:lnTo>
                    <a:pt x="12053850" y="1917282"/>
                  </a:lnTo>
                  <a:cubicBezTo>
                    <a:pt x="11777918" y="1914742"/>
                    <a:pt x="11369538" y="1916012"/>
                    <a:pt x="11071531" y="1917282"/>
                  </a:cubicBezTo>
                  <a:cubicBezTo>
                    <a:pt x="10939083" y="1917282"/>
                    <a:pt x="10817673" y="1918552"/>
                    <a:pt x="10751450" y="1918552"/>
                  </a:cubicBezTo>
                  <a:lnTo>
                    <a:pt x="10751450" y="1921092"/>
                  </a:lnTo>
                  <a:lnTo>
                    <a:pt x="9846392" y="1921092"/>
                  </a:lnTo>
                  <a:lnTo>
                    <a:pt x="9846392" y="1918552"/>
                  </a:lnTo>
                  <a:cubicBezTo>
                    <a:pt x="9813280" y="1919822"/>
                    <a:pt x="9780168" y="1919822"/>
                    <a:pt x="9758094" y="1921092"/>
                  </a:cubicBezTo>
                  <a:lnTo>
                    <a:pt x="9460087" y="1921092"/>
                  </a:lnTo>
                  <a:cubicBezTo>
                    <a:pt x="8676439" y="1921092"/>
                    <a:pt x="7859679" y="1921092"/>
                    <a:pt x="7142256" y="1924902"/>
                  </a:cubicBezTo>
                  <a:lnTo>
                    <a:pt x="7098106" y="1924902"/>
                  </a:lnTo>
                  <a:cubicBezTo>
                    <a:pt x="7020845" y="1924902"/>
                    <a:pt x="6954622" y="1926172"/>
                    <a:pt x="6877361" y="1926172"/>
                  </a:cubicBezTo>
                  <a:lnTo>
                    <a:pt x="6502093" y="1928712"/>
                  </a:lnTo>
                  <a:lnTo>
                    <a:pt x="6579353" y="1931252"/>
                  </a:lnTo>
                  <a:lnTo>
                    <a:pt x="6413795" y="1931252"/>
                  </a:lnTo>
                  <a:cubicBezTo>
                    <a:pt x="6358608" y="1927442"/>
                    <a:pt x="6259273" y="1924902"/>
                    <a:pt x="6193049" y="1922362"/>
                  </a:cubicBezTo>
                  <a:lnTo>
                    <a:pt x="6182011" y="1928712"/>
                  </a:lnTo>
                  <a:lnTo>
                    <a:pt x="6170974" y="1923632"/>
                  </a:lnTo>
                  <a:cubicBezTo>
                    <a:pt x="6137862" y="1924902"/>
                    <a:pt x="5928154" y="1923632"/>
                    <a:pt x="5751557" y="1923632"/>
                  </a:cubicBezTo>
                  <a:lnTo>
                    <a:pt x="5243842" y="1923632"/>
                  </a:lnTo>
                  <a:lnTo>
                    <a:pt x="5243842" y="1927442"/>
                  </a:lnTo>
                  <a:cubicBezTo>
                    <a:pt x="5199693" y="1927442"/>
                    <a:pt x="5166581" y="1927442"/>
                    <a:pt x="5122432" y="1928712"/>
                  </a:cubicBezTo>
                  <a:lnTo>
                    <a:pt x="5111394" y="1928712"/>
                  </a:lnTo>
                  <a:cubicBezTo>
                    <a:pt x="4989984" y="1929982"/>
                    <a:pt x="4857536" y="1931252"/>
                    <a:pt x="4703014" y="1932522"/>
                  </a:cubicBezTo>
                  <a:cubicBezTo>
                    <a:pt x="4714052" y="1931252"/>
                    <a:pt x="4714052" y="1929982"/>
                    <a:pt x="4725089" y="1928712"/>
                  </a:cubicBezTo>
                  <a:cubicBezTo>
                    <a:pt x="4736126" y="1922362"/>
                    <a:pt x="4669903" y="1918552"/>
                    <a:pt x="4636791" y="1917282"/>
                  </a:cubicBezTo>
                  <a:lnTo>
                    <a:pt x="4614716" y="1917282"/>
                  </a:lnTo>
                  <a:cubicBezTo>
                    <a:pt x="4316709" y="1916012"/>
                    <a:pt x="4261523" y="1917282"/>
                    <a:pt x="4217374" y="1921092"/>
                  </a:cubicBezTo>
                  <a:cubicBezTo>
                    <a:pt x="4206336" y="1922362"/>
                    <a:pt x="4173224" y="1923632"/>
                    <a:pt x="3930404" y="1922362"/>
                  </a:cubicBezTo>
                  <a:lnTo>
                    <a:pt x="3908330" y="1922362"/>
                  </a:lnTo>
                  <a:cubicBezTo>
                    <a:pt x="3875218" y="1923632"/>
                    <a:pt x="3853143" y="1924902"/>
                    <a:pt x="3842106" y="1926172"/>
                  </a:cubicBezTo>
                  <a:cubicBezTo>
                    <a:pt x="3555136" y="1927442"/>
                    <a:pt x="3455801" y="1928712"/>
                    <a:pt x="3378540" y="1929982"/>
                  </a:cubicBezTo>
                  <a:lnTo>
                    <a:pt x="3102607" y="1927442"/>
                  </a:lnTo>
                  <a:cubicBezTo>
                    <a:pt x="3003272" y="1926172"/>
                    <a:pt x="2948085" y="1926172"/>
                    <a:pt x="2914973" y="1924902"/>
                  </a:cubicBezTo>
                  <a:lnTo>
                    <a:pt x="2914973" y="1916012"/>
                  </a:lnTo>
                  <a:lnTo>
                    <a:pt x="1601536" y="1913472"/>
                  </a:lnTo>
                  <a:lnTo>
                    <a:pt x="1634648" y="1918552"/>
                  </a:lnTo>
                  <a:cubicBezTo>
                    <a:pt x="1546350" y="1919822"/>
                    <a:pt x="1369753" y="1922362"/>
                    <a:pt x="1248343" y="1922362"/>
                  </a:cubicBezTo>
                  <a:cubicBezTo>
                    <a:pt x="1193156" y="1922362"/>
                    <a:pt x="1137970" y="1923632"/>
                    <a:pt x="1093821" y="1923632"/>
                  </a:cubicBezTo>
                  <a:lnTo>
                    <a:pt x="840740" y="1923632"/>
                  </a:lnTo>
                  <a:lnTo>
                    <a:pt x="840740" y="1919822"/>
                  </a:lnTo>
                  <a:lnTo>
                    <a:pt x="836930" y="1921092"/>
                  </a:lnTo>
                  <a:cubicBezTo>
                    <a:pt x="830580" y="1922362"/>
                    <a:pt x="805180" y="1923632"/>
                    <a:pt x="778510" y="1924902"/>
                  </a:cubicBezTo>
                  <a:lnTo>
                    <a:pt x="778510" y="1919822"/>
                  </a:lnTo>
                  <a:cubicBezTo>
                    <a:pt x="754380" y="1918552"/>
                    <a:pt x="734060" y="1919822"/>
                    <a:pt x="713740" y="1922362"/>
                  </a:cubicBezTo>
                  <a:cubicBezTo>
                    <a:pt x="687070" y="1924902"/>
                    <a:pt x="660400" y="1927442"/>
                    <a:pt x="623570" y="1922362"/>
                  </a:cubicBezTo>
                  <a:cubicBezTo>
                    <a:pt x="614680" y="1922362"/>
                    <a:pt x="601980" y="1919822"/>
                    <a:pt x="589280" y="1918552"/>
                  </a:cubicBezTo>
                  <a:cubicBezTo>
                    <a:pt x="561340" y="1914742"/>
                    <a:pt x="551180" y="1913472"/>
                    <a:pt x="546100" y="1918552"/>
                  </a:cubicBezTo>
                  <a:lnTo>
                    <a:pt x="544830" y="1919822"/>
                  </a:lnTo>
                  <a:cubicBezTo>
                    <a:pt x="537210" y="1919822"/>
                    <a:pt x="529590" y="1919822"/>
                    <a:pt x="520700" y="1921092"/>
                  </a:cubicBezTo>
                  <a:cubicBezTo>
                    <a:pt x="497840" y="1922362"/>
                    <a:pt x="474980" y="1923632"/>
                    <a:pt x="448310" y="1919822"/>
                  </a:cubicBezTo>
                  <a:lnTo>
                    <a:pt x="445770" y="1919822"/>
                  </a:lnTo>
                  <a:cubicBezTo>
                    <a:pt x="444500" y="1919822"/>
                    <a:pt x="443230" y="1919822"/>
                    <a:pt x="443230" y="1921092"/>
                  </a:cubicBezTo>
                  <a:lnTo>
                    <a:pt x="429260" y="1918552"/>
                  </a:lnTo>
                  <a:cubicBezTo>
                    <a:pt x="416560" y="1916012"/>
                    <a:pt x="393700" y="1917282"/>
                    <a:pt x="373380" y="1918552"/>
                  </a:cubicBezTo>
                  <a:cubicBezTo>
                    <a:pt x="363220" y="1918552"/>
                    <a:pt x="351790" y="1919822"/>
                    <a:pt x="346710" y="1919822"/>
                  </a:cubicBezTo>
                  <a:lnTo>
                    <a:pt x="345440" y="1914742"/>
                  </a:lnTo>
                  <a:cubicBezTo>
                    <a:pt x="323850" y="1921092"/>
                    <a:pt x="297180" y="1921092"/>
                    <a:pt x="266700" y="1919822"/>
                  </a:cubicBezTo>
                  <a:cubicBezTo>
                    <a:pt x="242570" y="1918552"/>
                    <a:pt x="214630" y="1918552"/>
                    <a:pt x="185420" y="1921092"/>
                  </a:cubicBezTo>
                  <a:lnTo>
                    <a:pt x="189230" y="1916012"/>
                  </a:lnTo>
                  <a:lnTo>
                    <a:pt x="166370" y="1918552"/>
                  </a:lnTo>
                  <a:cubicBezTo>
                    <a:pt x="163830" y="1918552"/>
                    <a:pt x="161290" y="1918552"/>
                    <a:pt x="157480" y="1919822"/>
                  </a:cubicBezTo>
                  <a:lnTo>
                    <a:pt x="156210" y="1913472"/>
                  </a:lnTo>
                  <a:cubicBezTo>
                    <a:pt x="139700" y="1914742"/>
                    <a:pt x="123190" y="1916012"/>
                    <a:pt x="101600" y="1914742"/>
                  </a:cubicBezTo>
                  <a:lnTo>
                    <a:pt x="97790" y="1914742"/>
                  </a:lnTo>
                  <a:lnTo>
                    <a:pt x="87630" y="1913472"/>
                  </a:lnTo>
                  <a:lnTo>
                    <a:pt x="87630" y="1893152"/>
                  </a:lnTo>
                  <a:lnTo>
                    <a:pt x="74930" y="1893152"/>
                  </a:lnTo>
                  <a:lnTo>
                    <a:pt x="74930" y="1886802"/>
                  </a:lnTo>
                  <a:cubicBezTo>
                    <a:pt x="76200" y="1872832"/>
                    <a:pt x="77470" y="1863942"/>
                    <a:pt x="80010" y="1853782"/>
                  </a:cubicBezTo>
                  <a:lnTo>
                    <a:pt x="80010" y="1851242"/>
                  </a:lnTo>
                  <a:cubicBezTo>
                    <a:pt x="85090" y="1827112"/>
                    <a:pt x="88900" y="1800442"/>
                    <a:pt x="87630" y="1730592"/>
                  </a:cubicBezTo>
                  <a:lnTo>
                    <a:pt x="83820" y="1730592"/>
                  </a:lnTo>
                  <a:cubicBezTo>
                    <a:pt x="85090" y="1709002"/>
                    <a:pt x="86360" y="1691222"/>
                    <a:pt x="88900" y="1681062"/>
                  </a:cubicBezTo>
                  <a:cubicBezTo>
                    <a:pt x="88900" y="1632802"/>
                    <a:pt x="87630" y="1630262"/>
                    <a:pt x="81280" y="1630262"/>
                  </a:cubicBezTo>
                  <a:cubicBezTo>
                    <a:pt x="81280" y="1617562"/>
                    <a:pt x="80010" y="1607402"/>
                    <a:pt x="77470" y="1594702"/>
                  </a:cubicBezTo>
                  <a:cubicBezTo>
                    <a:pt x="76200" y="1584542"/>
                    <a:pt x="73660" y="1573112"/>
                    <a:pt x="73660" y="1559142"/>
                  </a:cubicBezTo>
                  <a:lnTo>
                    <a:pt x="78740" y="1559142"/>
                  </a:lnTo>
                  <a:lnTo>
                    <a:pt x="78740" y="1552792"/>
                  </a:lnTo>
                  <a:cubicBezTo>
                    <a:pt x="81280" y="1489292"/>
                    <a:pt x="77470" y="1481672"/>
                    <a:pt x="73660" y="1474052"/>
                  </a:cubicBezTo>
                  <a:cubicBezTo>
                    <a:pt x="72390" y="1471512"/>
                    <a:pt x="71120" y="1467702"/>
                    <a:pt x="69850" y="1457542"/>
                  </a:cubicBezTo>
                  <a:lnTo>
                    <a:pt x="78740" y="1456272"/>
                  </a:lnTo>
                  <a:lnTo>
                    <a:pt x="77470" y="1424522"/>
                  </a:lnTo>
                  <a:lnTo>
                    <a:pt x="86360" y="1438492"/>
                  </a:lnTo>
                  <a:lnTo>
                    <a:pt x="83820" y="1410552"/>
                  </a:lnTo>
                  <a:cubicBezTo>
                    <a:pt x="78740" y="1354672"/>
                    <a:pt x="80010" y="1333082"/>
                    <a:pt x="81280" y="1283552"/>
                  </a:cubicBezTo>
                  <a:lnTo>
                    <a:pt x="82550" y="1260692"/>
                  </a:lnTo>
                  <a:lnTo>
                    <a:pt x="85090" y="1240372"/>
                  </a:lnTo>
                  <a:cubicBezTo>
                    <a:pt x="87630" y="1216242"/>
                    <a:pt x="87630" y="1185762"/>
                    <a:pt x="86360" y="1160362"/>
                  </a:cubicBezTo>
                  <a:lnTo>
                    <a:pt x="88900" y="1160362"/>
                  </a:lnTo>
                  <a:cubicBezTo>
                    <a:pt x="87630" y="1154012"/>
                    <a:pt x="87630" y="1148932"/>
                    <a:pt x="87630" y="1143852"/>
                  </a:cubicBezTo>
                  <a:lnTo>
                    <a:pt x="87630" y="1137962"/>
                  </a:lnTo>
                  <a:lnTo>
                    <a:pt x="83820" y="1137962"/>
                  </a:lnTo>
                  <a:lnTo>
                    <a:pt x="78740" y="1126486"/>
                  </a:lnTo>
                  <a:lnTo>
                    <a:pt x="83820" y="1126486"/>
                  </a:lnTo>
                  <a:cubicBezTo>
                    <a:pt x="83820" y="1125461"/>
                    <a:pt x="83820" y="1124642"/>
                    <a:pt x="82550" y="1123617"/>
                  </a:cubicBezTo>
                  <a:lnTo>
                    <a:pt x="91440" y="1123617"/>
                  </a:lnTo>
                  <a:lnTo>
                    <a:pt x="91440" y="1123207"/>
                  </a:lnTo>
                  <a:lnTo>
                    <a:pt x="86360" y="1106814"/>
                  </a:lnTo>
                  <a:cubicBezTo>
                    <a:pt x="87630" y="1106199"/>
                    <a:pt x="87630" y="1105174"/>
                    <a:pt x="88900" y="1103740"/>
                  </a:cubicBezTo>
                  <a:cubicBezTo>
                    <a:pt x="90170" y="1102510"/>
                    <a:pt x="91440" y="1100666"/>
                    <a:pt x="92710" y="1100256"/>
                  </a:cubicBezTo>
                  <a:lnTo>
                    <a:pt x="93980" y="1100256"/>
                  </a:lnTo>
                  <a:cubicBezTo>
                    <a:pt x="95250" y="1095748"/>
                    <a:pt x="92710" y="1090420"/>
                    <a:pt x="91440" y="1084682"/>
                  </a:cubicBezTo>
                  <a:cubicBezTo>
                    <a:pt x="88900" y="1078125"/>
                    <a:pt x="86360" y="1071157"/>
                    <a:pt x="88900" y="1064395"/>
                  </a:cubicBezTo>
                  <a:lnTo>
                    <a:pt x="88900" y="1063985"/>
                  </a:lnTo>
                  <a:cubicBezTo>
                    <a:pt x="87630" y="1063370"/>
                    <a:pt x="87630" y="1061731"/>
                    <a:pt x="86360" y="1059682"/>
                  </a:cubicBezTo>
                  <a:cubicBezTo>
                    <a:pt x="86360" y="1056403"/>
                    <a:pt x="87630" y="1053329"/>
                    <a:pt x="87630" y="1050050"/>
                  </a:cubicBezTo>
                  <a:cubicBezTo>
                    <a:pt x="88900" y="1042058"/>
                    <a:pt x="91440" y="1033657"/>
                    <a:pt x="86360" y="1023410"/>
                  </a:cubicBezTo>
                  <a:lnTo>
                    <a:pt x="95250" y="1015418"/>
                  </a:lnTo>
                  <a:lnTo>
                    <a:pt x="95250" y="1015214"/>
                  </a:lnTo>
                  <a:cubicBezTo>
                    <a:pt x="95250" y="1012140"/>
                    <a:pt x="93980" y="1011115"/>
                    <a:pt x="87630" y="1010910"/>
                  </a:cubicBezTo>
                  <a:cubicBezTo>
                    <a:pt x="85090" y="1010910"/>
                    <a:pt x="83820" y="1010910"/>
                    <a:pt x="81280" y="1011320"/>
                  </a:cubicBezTo>
                  <a:cubicBezTo>
                    <a:pt x="81280" y="1010295"/>
                    <a:pt x="81280" y="1009271"/>
                    <a:pt x="80010" y="1007631"/>
                  </a:cubicBezTo>
                  <a:cubicBezTo>
                    <a:pt x="78740" y="1003328"/>
                    <a:pt x="80010" y="1001689"/>
                    <a:pt x="80010" y="1000869"/>
                  </a:cubicBezTo>
                  <a:cubicBezTo>
                    <a:pt x="81280" y="1000869"/>
                    <a:pt x="82550" y="1000869"/>
                    <a:pt x="85090" y="1000664"/>
                  </a:cubicBezTo>
                  <a:cubicBezTo>
                    <a:pt x="88900" y="1000254"/>
                    <a:pt x="90170" y="999435"/>
                    <a:pt x="90170" y="998410"/>
                  </a:cubicBezTo>
                  <a:lnTo>
                    <a:pt x="90170" y="998205"/>
                  </a:lnTo>
                  <a:lnTo>
                    <a:pt x="88900" y="997180"/>
                  </a:lnTo>
                  <a:cubicBezTo>
                    <a:pt x="85090" y="992672"/>
                    <a:pt x="81280" y="986729"/>
                    <a:pt x="81280" y="979967"/>
                  </a:cubicBezTo>
                  <a:lnTo>
                    <a:pt x="82550" y="979967"/>
                  </a:lnTo>
                  <a:lnTo>
                    <a:pt x="82550" y="980992"/>
                  </a:lnTo>
                  <a:cubicBezTo>
                    <a:pt x="83820" y="985295"/>
                    <a:pt x="85090" y="985705"/>
                    <a:pt x="91440" y="985705"/>
                  </a:cubicBezTo>
                  <a:cubicBezTo>
                    <a:pt x="99060" y="985705"/>
                    <a:pt x="99060" y="984885"/>
                    <a:pt x="101600" y="981197"/>
                  </a:cubicBezTo>
                  <a:lnTo>
                    <a:pt x="102870" y="980582"/>
                  </a:lnTo>
                  <a:lnTo>
                    <a:pt x="99060" y="980172"/>
                  </a:lnTo>
                  <a:cubicBezTo>
                    <a:pt x="92710" y="978942"/>
                    <a:pt x="92710" y="969721"/>
                    <a:pt x="92710" y="962754"/>
                  </a:cubicBezTo>
                  <a:cubicBezTo>
                    <a:pt x="92710" y="950663"/>
                    <a:pt x="90170" y="945745"/>
                    <a:pt x="83820" y="944311"/>
                  </a:cubicBezTo>
                  <a:lnTo>
                    <a:pt x="85090" y="942466"/>
                  </a:lnTo>
                  <a:lnTo>
                    <a:pt x="87630" y="942466"/>
                  </a:lnTo>
                  <a:cubicBezTo>
                    <a:pt x="91440" y="936524"/>
                    <a:pt x="88900" y="934269"/>
                    <a:pt x="85090" y="931605"/>
                  </a:cubicBezTo>
                  <a:cubicBezTo>
                    <a:pt x="81280" y="929146"/>
                    <a:pt x="77470" y="926278"/>
                    <a:pt x="78740" y="918900"/>
                  </a:cubicBezTo>
                  <a:cubicBezTo>
                    <a:pt x="80010" y="916236"/>
                    <a:pt x="80010" y="914392"/>
                    <a:pt x="81280" y="913572"/>
                  </a:cubicBezTo>
                  <a:lnTo>
                    <a:pt x="85090" y="913572"/>
                  </a:lnTo>
                  <a:lnTo>
                    <a:pt x="81280" y="902097"/>
                  </a:lnTo>
                  <a:lnTo>
                    <a:pt x="81280" y="901482"/>
                  </a:lnTo>
                  <a:lnTo>
                    <a:pt x="83820" y="901482"/>
                  </a:lnTo>
                  <a:lnTo>
                    <a:pt x="82550" y="888982"/>
                  </a:lnTo>
                  <a:lnTo>
                    <a:pt x="87630" y="890416"/>
                  </a:lnTo>
                  <a:lnTo>
                    <a:pt x="82550" y="885293"/>
                  </a:lnTo>
                  <a:cubicBezTo>
                    <a:pt x="81280" y="883859"/>
                    <a:pt x="78740" y="881605"/>
                    <a:pt x="77470" y="879146"/>
                  </a:cubicBezTo>
                  <a:lnTo>
                    <a:pt x="81280" y="876891"/>
                  </a:lnTo>
                  <a:cubicBezTo>
                    <a:pt x="90170" y="872178"/>
                    <a:pt x="88900" y="869924"/>
                    <a:pt x="87630" y="866440"/>
                  </a:cubicBezTo>
                  <a:cubicBezTo>
                    <a:pt x="86360" y="865006"/>
                    <a:pt x="86360" y="863367"/>
                    <a:pt x="85090" y="861112"/>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1246722"/>
                  </a:moveTo>
                  <a:lnTo>
                    <a:pt x="76200" y="1251802"/>
                  </a:lnTo>
                  <a:lnTo>
                    <a:pt x="74930" y="1258152"/>
                  </a:lnTo>
                  <a:cubicBezTo>
                    <a:pt x="73660" y="1254342"/>
                    <a:pt x="73660" y="1250532"/>
                    <a:pt x="73660" y="1246722"/>
                  </a:cubicBezTo>
                  <a:close/>
                  <a:moveTo>
                    <a:pt x="16905320" y="628650"/>
                  </a:moveTo>
                  <a:lnTo>
                    <a:pt x="16905320" y="619760"/>
                  </a:lnTo>
                  <a:cubicBezTo>
                    <a:pt x="16905320" y="623570"/>
                    <a:pt x="16906591" y="626110"/>
                    <a:pt x="16906591" y="628650"/>
                  </a:cubicBezTo>
                  <a:lnTo>
                    <a:pt x="16905320" y="628650"/>
                  </a:lnTo>
                  <a:close/>
                  <a:moveTo>
                    <a:pt x="16934531" y="933655"/>
                  </a:moveTo>
                  <a:lnTo>
                    <a:pt x="16930720" y="933450"/>
                  </a:lnTo>
                  <a:cubicBezTo>
                    <a:pt x="16931991" y="933450"/>
                    <a:pt x="16933261" y="933655"/>
                    <a:pt x="16934531" y="933655"/>
                  </a:cubicBezTo>
                  <a:close/>
                </a:path>
              </a:pathLst>
            </a:custGeom>
            <a:solidFill>
              <a:srgbClr val="425C6B"/>
            </a:solidFill>
          </p:spPr>
        </p:sp>
      </p:grpSp>
      <p:sp>
        <p:nvSpPr>
          <p:cNvPr id="7" name="TextBox 7"/>
          <p:cNvSpPr txBox="1"/>
          <p:nvPr/>
        </p:nvSpPr>
        <p:spPr>
          <a:xfrm>
            <a:off x="587563" y="2683489"/>
            <a:ext cx="10820400" cy="692818"/>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Identify data sources: Find the relevant data that helps to answer the questions that define the project objectives.</a:t>
            </a:r>
          </a:p>
        </p:txBody>
      </p:sp>
      <p:sp>
        <p:nvSpPr>
          <p:cNvPr id="8" name="TextBox 8"/>
          <p:cNvSpPr txBox="1"/>
          <p:nvPr/>
        </p:nvSpPr>
        <p:spPr>
          <a:xfrm>
            <a:off x="651284" y="3754030"/>
            <a:ext cx="11341442" cy="2738507"/>
          </a:xfrm>
          <a:prstGeom prst="rect">
            <a:avLst/>
          </a:prstGeom>
        </p:spPr>
        <p:txBody>
          <a:bodyPr wrap="square" lIns="0" tIns="0" rIns="0" bIns="0" rtlCol="0" anchor="t">
            <a:spAutoFit/>
          </a:bodyPr>
          <a:lstStyle/>
          <a:p>
            <a:pPr algn="just">
              <a:lnSpc>
                <a:spcPts val="2667"/>
              </a:lnSpc>
            </a:pPr>
            <a:r>
              <a:rPr lang="en-US" sz="2133" spc="75" dirty="0">
                <a:latin typeface="Century Gothic" panose="020B0502020202020204" pitchFamily="34" charset="0"/>
              </a:rPr>
              <a:t>Step1: Look up the following data:</a:t>
            </a:r>
          </a:p>
          <a:p>
            <a:pPr marL="352231" lvl="1" indent="-176115" algn="just">
              <a:lnSpc>
                <a:spcPts val="2667"/>
              </a:lnSpc>
              <a:buFont typeface="Arial"/>
              <a:buChar char="•"/>
            </a:pPr>
            <a:r>
              <a:rPr lang="en-US" sz="2133" spc="75" dirty="0">
                <a:latin typeface="Century Gothic" panose="020B0502020202020204" pitchFamily="34" charset="0"/>
              </a:rPr>
              <a:t>Data relevant to the question. Do you have target measures and resources related to the target?</a:t>
            </a:r>
          </a:p>
          <a:p>
            <a:pPr marL="352231" lvl="1" indent="-176115" algn="just">
              <a:lnSpc>
                <a:spcPts val="2667"/>
              </a:lnSpc>
              <a:buFont typeface="Arial"/>
              <a:buChar char="•"/>
            </a:pPr>
            <a:r>
              <a:rPr lang="en-US" sz="2133" spc="75" dirty="0">
                <a:latin typeface="Century Gothic" panose="020B0502020202020204" pitchFamily="34" charset="0"/>
              </a:rPr>
              <a:t>Data that is an accurate measure of your model destination and resources of interest.</a:t>
            </a:r>
          </a:p>
          <a:p>
            <a:pPr algn="just">
              <a:lnSpc>
                <a:spcPts val="2000"/>
              </a:lnSpc>
            </a:pPr>
            <a:endParaRPr lang="en-US" sz="2133" spc="75" dirty="0">
              <a:latin typeface="Century Gothic" panose="020B0502020202020204" pitchFamily="34" charset="0"/>
            </a:endParaRPr>
          </a:p>
          <a:p>
            <a:pPr algn="just">
              <a:lnSpc>
                <a:spcPts val="2000"/>
              </a:lnSpc>
              <a:spcBef>
                <a:spcPct val="0"/>
              </a:spcBef>
            </a:pPr>
            <a:r>
              <a:rPr lang="en-US" sz="1600" spc="56" dirty="0">
                <a:latin typeface="Century Gothic" panose="020B0502020202020204" pitchFamily="34" charset="0"/>
              </a:rPr>
              <a:t>For example, you may consider that existing systems may need to collect and record additional types of data to solve the problem. In this situation, you may need to look for external data sources or update your systems to collect new data.</a:t>
            </a:r>
          </a:p>
        </p:txBody>
      </p:sp>
      <p:grpSp>
        <p:nvGrpSpPr>
          <p:cNvPr id="9" name="Group 9"/>
          <p:cNvGrpSpPr/>
          <p:nvPr/>
        </p:nvGrpSpPr>
        <p:grpSpPr>
          <a:xfrm rot="-5400000">
            <a:off x="208471" y="3734695"/>
            <a:ext cx="497342" cy="388290"/>
            <a:chOff x="0" y="0"/>
            <a:chExt cx="505791" cy="927100"/>
          </a:xfrm>
        </p:grpSpPr>
        <p:sp>
          <p:nvSpPr>
            <p:cNvPr id="10" name="Freeform 10"/>
            <p:cNvSpPr/>
            <p:nvPr/>
          </p:nvSpPr>
          <p:spPr>
            <a:xfrm>
              <a:off x="0" y="0"/>
              <a:ext cx="505791" cy="927100"/>
            </a:xfrm>
            <a:custGeom>
              <a:avLst/>
              <a:gdLst/>
              <a:ahLst/>
              <a:cxnLst/>
              <a:rect l="l" t="t" r="r" b="b"/>
              <a:pathLst>
                <a:path w="505791" h="927100">
                  <a:moveTo>
                    <a:pt x="341961" y="0"/>
                  </a:moveTo>
                  <a:lnTo>
                    <a:pt x="0" y="0"/>
                  </a:lnTo>
                  <a:lnTo>
                    <a:pt x="0" y="927100"/>
                  </a:lnTo>
                  <a:lnTo>
                    <a:pt x="76200" y="927100"/>
                  </a:lnTo>
                  <a:lnTo>
                    <a:pt x="76200" y="76200"/>
                  </a:lnTo>
                  <a:lnTo>
                    <a:pt x="505791" y="76200"/>
                  </a:lnTo>
                  <a:lnTo>
                    <a:pt x="505791" y="0"/>
                  </a:lnTo>
                  <a:close/>
                </a:path>
              </a:pathLst>
            </a:custGeom>
            <a:solidFill>
              <a:srgbClr val="425C6B"/>
            </a:solidFill>
          </p:spPr>
        </p:sp>
      </p:grpSp>
      <p:sp>
        <p:nvSpPr>
          <p:cNvPr id="2" name="Marcador de Posição do Número do Diapositivo 1">
            <a:extLst>
              <a:ext uri="{FF2B5EF4-FFF2-40B4-BE49-F238E27FC236}">
                <a16:creationId xmlns:a16="http://schemas.microsoft.com/office/drawing/2014/main" id="{18C04996-7F3C-DB40-A5F0-DC9AAD041860}"/>
              </a:ext>
            </a:extLst>
          </p:cNvPr>
          <p:cNvSpPr>
            <a:spLocks noGrp="1"/>
          </p:cNvSpPr>
          <p:nvPr>
            <p:ph type="sldNum" idx="12"/>
          </p:nvPr>
        </p:nvSpPr>
        <p:spPr/>
        <p:txBody>
          <a:bodyPr/>
          <a:lstStyle/>
          <a:p>
            <a:fld id="{00000000-1234-1234-1234-123412341234}" type="slidenum">
              <a:rPr lang="en" smtClean="0"/>
              <a:pPr/>
              <a:t>19</a:t>
            </a:fld>
            <a:endParaRPr lang="en" dirty="0"/>
          </a:p>
        </p:txBody>
      </p:sp>
    </p:spTree>
    <p:extLst>
      <p:ext uri="{BB962C8B-B14F-4D97-AF65-F5344CB8AC3E}">
        <p14:creationId xmlns:p14="http://schemas.microsoft.com/office/powerpoint/2010/main" val="98246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FF14-5322-4DAA-B9B6-95D58EFD2C2D}"/>
              </a:ext>
            </a:extLst>
          </p:cNvPr>
          <p:cNvSpPr>
            <a:spLocks noGrp="1"/>
          </p:cNvSpPr>
          <p:nvPr>
            <p:ph type="title"/>
          </p:nvPr>
        </p:nvSpPr>
        <p:spPr/>
        <p:txBody>
          <a:bodyPr/>
          <a:lstStyle/>
          <a:p>
            <a:r>
              <a:rPr lang="en-US" dirty="0"/>
              <a:t>Outline</a:t>
            </a:r>
          </a:p>
        </p:txBody>
      </p:sp>
      <p:graphicFrame>
        <p:nvGraphicFramePr>
          <p:cNvPr id="5" name="Content Placeholder 4">
            <a:extLst>
              <a:ext uri="{FF2B5EF4-FFF2-40B4-BE49-F238E27FC236}">
                <a16:creationId xmlns:a16="http://schemas.microsoft.com/office/drawing/2014/main" id="{7EC0599F-0BE4-4A2C-AC35-0B9B0D4C456A}"/>
              </a:ext>
            </a:extLst>
          </p:cNvPr>
          <p:cNvGraphicFramePr>
            <a:graphicFrameLocks noGrp="1"/>
          </p:cNvGraphicFramePr>
          <p:nvPr>
            <p:ph idx="1"/>
            <p:extLst>
              <p:ext uri="{D42A27DB-BD31-4B8C-83A1-F6EECF244321}">
                <p14:modId xmlns:p14="http://schemas.microsoft.com/office/powerpoint/2010/main" val="4282620300"/>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18220AF-EF35-42F8-B953-859D5AD7ED98}"/>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021423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A2DA241D-DC3F-6C4F-80C6-63EEB33E03A9}"/>
              </a:ext>
            </a:extLst>
          </p:cNvPr>
          <p:cNvSpPr/>
          <p:nvPr/>
        </p:nvSpPr>
        <p:spPr>
          <a:xfrm>
            <a:off x="-50800" y="-25400"/>
            <a:ext cx="12344400" cy="1760117"/>
          </a:xfrm>
          <a:prstGeom prst="rect">
            <a:avLst/>
          </a:prstGeom>
          <a:solidFill>
            <a:srgbClr val="425C6B"/>
          </a:solidFill>
        </p:spPr>
      </p:sp>
      <p:sp>
        <p:nvSpPr>
          <p:cNvPr id="3" name="TextBox 3"/>
          <p:cNvSpPr txBox="1"/>
          <p:nvPr/>
        </p:nvSpPr>
        <p:spPr>
          <a:xfrm>
            <a:off x="0" y="559929"/>
            <a:ext cx="12192000"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DATA ACQUISITION AND UNDERSTANDING</a:t>
            </a:r>
          </a:p>
        </p:txBody>
      </p:sp>
      <p:grpSp>
        <p:nvGrpSpPr>
          <p:cNvPr id="4" name="Group 4"/>
          <p:cNvGrpSpPr/>
          <p:nvPr/>
        </p:nvGrpSpPr>
        <p:grpSpPr>
          <a:xfrm>
            <a:off x="262995" y="2528126"/>
            <a:ext cx="11666011" cy="1182229"/>
            <a:chOff x="0" y="0"/>
            <a:chExt cx="16943421" cy="1717040"/>
          </a:xfrm>
        </p:grpSpPr>
        <p:sp>
          <p:nvSpPr>
            <p:cNvPr id="5" name="Freeform 5"/>
            <p:cNvSpPr/>
            <p:nvPr/>
          </p:nvSpPr>
          <p:spPr>
            <a:xfrm>
              <a:off x="0" y="-2540"/>
              <a:ext cx="16943422" cy="1719580"/>
            </a:xfrm>
            <a:custGeom>
              <a:avLst/>
              <a:gdLst/>
              <a:ahLst/>
              <a:cxnLst/>
              <a:rect l="l" t="t" r="r" b="b"/>
              <a:pathLst>
                <a:path w="16943422" h="1719580">
                  <a:moveTo>
                    <a:pt x="16940881" y="859168"/>
                  </a:moveTo>
                  <a:lnTo>
                    <a:pt x="16943422" y="859168"/>
                  </a:lnTo>
                  <a:lnTo>
                    <a:pt x="16937072" y="859168"/>
                  </a:lnTo>
                  <a:lnTo>
                    <a:pt x="16937072" y="859168"/>
                  </a:lnTo>
                  <a:cubicBezTo>
                    <a:pt x="16937072" y="859168"/>
                    <a:pt x="16935800" y="859168"/>
                    <a:pt x="16934531" y="859168"/>
                  </a:cubicBezTo>
                  <a:lnTo>
                    <a:pt x="16934531" y="859168"/>
                  </a:lnTo>
                  <a:lnTo>
                    <a:pt x="16933261" y="859168"/>
                  </a:lnTo>
                  <a:cubicBezTo>
                    <a:pt x="16931991" y="859168"/>
                    <a:pt x="16928181" y="859168"/>
                    <a:pt x="16926911" y="859168"/>
                  </a:cubicBezTo>
                  <a:cubicBezTo>
                    <a:pt x="16926911" y="859168"/>
                    <a:pt x="16928181" y="859168"/>
                    <a:pt x="16929450" y="859168"/>
                  </a:cubicBezTo>
                  <a:cubicBezTo>
                    <a:pt x="16929450" y="859168"/>
                    <a:pt x="16930722" y="859168"/>
                    <a:pt x="16930722" y="859168"/>
                  </a:cubicBezTo>
                  <a:lnTo>
                    <a:pt x="16934531" y="859168"/>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1435975" y="1714500"/>
                  </a:lnTo>
                  <a:cubicBezTo>
                    <a:pt x="1645683" y="1714500"/>
                    <a:pt x="1844354" y="1713230"/>
                    <a:pt x="2054063" y="1711960"/>
                  </a:cubicBezTo>
                  <a:cubicBezTo>
                    <a:pt x="2506592" y="1709420"/>
                    <a:pt x="2937046" y="1706880"/>
                    <a:pt x="3334389" y="1710690"/>
                  </a:cubicBezTo>
                  <a:cubicBezTo>
                    <a:pt x="3522023" y="1709420"/>
                    <a:pt x="3665507" y="1709420"/>
                    <a:pt x="3786918" y="1710690"/>
                  </a:cubicBezTo>
                  <a:lnTo>
                    <a:pt x="3786918" y="1711960"/>
                  </a:lnTo>
                  <a:lnTo>
                    <a:pt x="3864178" y="1711960"/>
                  </a:lnTo>
                  <a:lnTo>
                    <a:pt x="4151148" y="1714500"/>
                  </a:lnTo>
                  <a:lnTo>
                    <a:pt x="4151148" y="1710690"/>
                  </a:lnTo>
                  <a:cubicBezTo>
                    <a:pt x="4272558" y="1710690"/>
                    <a:pt x="4405006" y="1709420"/>
                    <a:pt x="4548491" y="1709420"/>
                  </a:cubicBezTo>
                  <a:lnTo>
                    <a:pt x="4647826" y="1715770"/>
                  </a:lnTo>
                  <a:lnTo>
                    <a:pt x="4714050" y="1715770"/>
                  </a:lnTo>
                  <a:cubicBezTo>
                    <a:pt x="4857535" y="1717040"/>
                    <a:pt x="4923758" y="1717040"/>
                    <a:pt x="4945833" y="1709420"/>
                  </a:cubicBezTo>
                  <a:lnTo>
                    <a:pt x="4945833" y="1706880"/>
                  </a:lnTo>
                  <a:cubicBezTo>
                    <a:pt x="5001020" y="1705610"/>
                    <a:pt x="5056206" y="1705610"/>
                    <a:pt x="5100355" y="1704340"/>
                  </a:cubicBezTo>
                  <a:cubicBezTo>
                    <a:pt x="5210728" y="1709420"/>
                    <a:pt x="5354213" y="1708150"/>
                    <a:pt x="5519772" y="1708150"/>
                  </a:cubicBezTo>
                  <a:cubicBezTo>
                    <a:pt x="5685332" y="1706880"/>
                    <a:pt x="5861928" y="1706880"/>
                    <a:pt x="5983338" y="1711960"/>
                  </a:cubicBezTo>
                  <a:lnTo>
                    <a:pt x="5994376" y="1713230"/>
                  </a:lnTo>
                  <a:lnTo>
                    <a:pt x="6016450" y="1713230"/>
                  </a:lnTo>
                  <a:cubicBezTo>
                    <a:pt x="6071637" y="1711960"/>
                    <a:pt x="6292383" y="1710690"/>
                    <a:pt x="6502091" y="1709420"/>
                  </a:cubicBezTo>
                  <a:cubicBezTo>
                    <a:pt x="6700762" y="1708150"/>
                    <a:pt x="6921508" y="1706880"/>
                    <a:pt x="7098105" y="1705610"/>
                  </a:cubicBezTo>
                  <a:cubicBezTo>
                    <a:pt x="7131217" y="1708150"/>
                    <a:pt x="7208478" y="1709420"/>
                    <a:pt x="7274702" y="1709420"/>
                  </a:cubicBezTo>
                  <a:cubicBezTo>
                    <a:pt x="7528559" y="1708150"/>
                    <a:pt x="7815528" y="1706880"/>
                    <a:pt x="8168722" y="1706880"/>
                  </a:cubicBezTo>
                  <a:lnTo>
                    <a:pt x="8179759" y="1708150"/>
                  </a:lnTo>
                  <a:lnTo>
                    <a:pt x="8234945" y="1706880"/>
                  </a:lnTo>
                  <a:cubicBezTo>
                    <a:pt x="8466729" y="1706880"/>
                    <a:pt x="8698512" y="1708150"/>
                    <a:pt x="8930295" y="1708150"/>
                  </a:cubicBezTo>
                  <a:lnTo>
                    <a:pt x="8930295" y="1710690"/>
                  </a:lnTo>
                  <a:lnTo>
                    <a:pt x="9117929" y="1708150"/>
                  </a:lnTo>
                  <a:lnTo>
                    <a:pt x="9206227" y="1708150"/>
                  </a:lnTo>
                  <a:cubicBezTo>
                    <a:pt x="9747055" y="1709420"/>
                    <a:pt x="10309956" y="1710690"/>
                    <a:pt x="10883895" y="1710690"/>
                  </a:cubicBezTo>
                  <a:lnTo>
                    <a:pt x="10905970" y="1710690"/>
                  </a:lnTo>
                  <a:lnTo>
                    <a:pt x="10939082" y="1705610"/>
                  </a:lnTo>
                  <a:lnTo>
                    <a:pt x="10939082" y="1700530"/>
                  </a:lnTo>
                  <a:lnTo>
                    <a:pt x="10961157" y="1700530"/>
                  </a:lnTo>
                  <a:lnTo>
                    <a:pt x="11645468" y="1711960"/>
                  </a:lnTo>
                  <a:cubicBezTo>
                    <a:pt x="11744804" y="1711960"/>
                    <a:pt x="11799991" y="1709420"/>
                    <a:pt x="11866214" y="1708150"/>
                  </a:cubicBezTo>
                  <a:cubicBezTo>
                    <a:pt x="11965549" y="1705610"/>
                    <a:pt x="12053848" y="1701800"/>
                    <a:pt x="12340818" y="1706880"/>
                  </a:cubicBezTo>
                  <a:lnTo>
                    <a:pt x="12340818" y="1704340"/>
                  </a:lnTo>
                  <a:lnTo>
                    <a:pt x="13025129" y="1704340"/>
                  </a:lnTo>
                  <a:cubicBezTo>
                    <a:pt x="13830852" y="1704340"/>
                    <a:pt x="14757984" y="1704340"/>
                    <a:pt x="15475409" y="1709420"/>
                  </a:cubicBezTo>
                  <a:lnTo>
                    <a:pt x="15773416" y="1710690"/>
                  </a:lnTo>
                  <a:lnTo>
                    <a:pt x="15652004" y="1704340"/>
                  </a:lnTo>
                  <a:lnTo>
                    <a:pt x="15718228" y="1704340"/>
                  </a:lnTo>
                  <a:cubicBezTo>
                    <a:pt x="15994160" y="1706880"/>
                    <a:pt x="16093791" y="1708150"/>
                    <a:pt x="16101411" y="1704340"/>
                  </a:cubicBezTo>
                  <a:lnTo>
                    <a:pt x="16101411" y="1705610"/>
                  </a:lnTo>
                  <a:cubicBezTo>
                    <a:pt x="16102681" y="1705610"/>
                    <a:pt x="16102681" y="1705610"/>
                    <a:pt x="16103950" y="1704340"/>
                  </a:cubicBezTo>
                  <a:cubicBezTo>
                    <a:pt x="16105220" y="1704340"/>
                    <a:pt x="16106491" y="1705610"/>
                    <a:pt x="16109031" y="1705610"/>
                  </a:cubicBezTo>
                  <a:lnTo>
                    <a:pt x="16109031" y="1711960"/>
                  </a:lnTo>
                  <a:cubicBezTo>
                    <a:pt x="16144591" y="1710690"/>
                    <a:pt x="16173800" y="1710690"/>
                    <a:pt x="16199200" y="1711960"/>
                  </a:cubicBezTo>
                  <a:cubicBezTo>
                    <a:pt x="16228411" y="1713230"/>
                    <a:pt x="16255081" y="1713230"/>
                    <a:pt x="16283020" y="1710690"/>
                  </a:cubicBezTo>
                  <a:cubicBezTo>
                    <a:pt x="16284291" y="1711960"/>
                    <a:pt x="16285561" y="1714500"/>
                    <a:pt x="16289370" y="1715770"/>
                  </a:cubicBezTo>
                  <a:lnTo>
                    <a:pt x="16291911" y="1715770"/>
                  </a:lnTo>
                  <a:cubicBezTo>
                    <a:pt x="16295720" y="1715770"/>
                    <a:pt x="16298261" y="1714500"/>
                    <a:pt x="16300800" y="1714500"/>
                  </a:cubicBezTo>
                  <a:lnTo>
                    <a:pt x="16300800" y="1719580"/>
                  </a:lnTo>
                  <a:cubicBezTo>
                    <a:pt x="16369381" y="1719580"/>
                    <a:pt x="16390970" y="1711960"/>
                    <a:pt x="16401131" y="1705610"/>
                  </a:cubicBezTo>
                  <a:cubicBezTo>
                    <a:pt x="16455741" y="1706880"/>
                    <a:pt x="16504000" y="1709420"/>
                    <a:pt x="16550991" y="1713230"/>
                  </a:cubicBezTo>
                  <a:lnTo>
                    <a:pt x="16550991" y="1708150"/>
                  </a:lnTo>
                  <a:lnTo>
                    <a:pt x="16568770" y="1708150"/>
                  </a:lnTo>
                  <a:lnTo>
                    <a:pt x="16568770" y="1704340"/>
                  </a:lnTo>
                  <a:lnTo>
                    <a:pt x="16643700" y="1704340"/>
                  </a:lnTo>
                  <a:lnTo>
                    <a:pt x="16690691" y="1706880"/>
                  </a:lnTo>
                  <a:lnTo>
                    <a:pt x="16691961" y="1706880"/>
                  </a:lnTo>
                  <a:cubicBezTo>
                    <a:pt x="16702120" y="1703070"/>
                    <a:pt x="16736411" y="1703070"/>
                    <a:pt x="16768161" y="1703070"/>
                  </a:cubicBezTo>
                  <a:cubicBezTo>
                    <a:pt x="16796100" y="1703070"/>
                    <a:pt x="16821500" y="1703070"/>
                    <a:pt x="16832931" y="1700530"/>
                  </a:cubicBezTo>
                  <a:lnTo>
                    <a:pt x="16896431" y="1700530"/>
                  </a:lnTo>
                  <a:lnTo>
                    <a:pt x="16896431" y="1694180"/>
                  </a:lnTo>
                  <a:lnTo>
                    <a:pt x="16912941" y="1694180"/>
                  </a:lnTo>
                  <a:lnTo>
                    <a:pt x="16912941" y="1687830"/>
                  </a:lnTo>
                  <a:cubicBezTo>
                    <a:pt x="16912941" y="1677670"/>
                    <a:pt x="16912941" y="1666240"/>
                    <a:pt x="16914211" y="1653540"/>
                  </a:cubicBezTo>
                  <a:lnTo>
                    <a:pt x="16914211" y="1640840"/>
                  </a:lnTo>
                  <a:cubicBezTo>
                    <a:pt x="16914211" y="1630680"/>
                    <a:pt x="16914211" y="1623060"/>
                    <a:pt x="16915481" y="1614170"/>
                  </a:cubicBezTo>
                  <a:lnTo>
                    <a:pt x="16916750" y="1597660"/>
                  </a:lnTo>
                  <a:cubicBezTo>
                    <a:pt x="16920561" y="1534160"/>
                    <a:pt x="16919291" y="1520190"/>
                    <a:pt x="16919291" y="1506220"/>
                  </a:cubicBezTo>
                  <a:cubicBezTo>
                    <a:pt x="16918020" y="1492250"/>
                    <a:pt x="16918020" y="1479550"/>
                    <a:pt x="16921831" y="1417320"/>
                  </a:cubicBezTo>
                  <a:lnTo>
                    <a:pt x="16923100" y="1399540"/>
                  </a:lnTo>
                  <a:lnTo>
                    <a:pt x="16911670" y="1412240"/>
                  </a:lnTo>
                  <a:cubicBezTo>
                    <a:pt x="16910400" y="1399540"/>
                    <a:pt x="16912941" y="1371600"/>
                    <a:pt x="16914211" y="1350010"/>
                  </a:cubicBezTo>
                  <a:cubicBezTo>
                    <a:pt x="16916750" y="1316990"/>
                    <a:pt x="16920561" y="1278890"/>
                    <a:pt x="16918020" y="1244600"/>
                  </a:cubicBezTo>
                  <a:lnTo>
                    <a:pt x="16926911" y="1272540"/>
                  </a:lnTo>
                  <a:lnTo>
                    <a:pt x="16925641" y="1225550"/>
                  </a:lnTo>
                  <a:cubicBezTo>
                    <a:pt x="16925641" y="1210310"/>
                    <a:pt x="16924370" y="1193800"/>
                    <a:pt x="16924370" y="1177290"/>
                  </a:cubicBezTo>
                  <a:cubicBezTo>
                    <a:pt x="16926911" y="1164590"/>
                    <a:pt x="16929450" y="1151890"/>
                    <a:pt x="16930720" y="1141730"/>
                  </a:cubicBezTo>
                  <a:lnTo>
                    <a:pt x="16935800" y="1141730"/>
                  </a:lnTo>
                  <a:cubicBezTo>
                    <a:pt x="16939611" y="1089660"/>
                    <a:pt x="16938341" y="1085850"/>
                    <a:pt x="16934531" y="1082040"/>
                  </a:cubicBezTo>
                  <a:cubicBezTo>
                    <a:pt x="16933261" y="1080770"/>
                    <a:pt x="16930720" y="1079500"/>
                    <a:pt x="16929450" y="1079500"/>
                  </a:cubicBezTo>
                  <a:cubicBezTo>
                    <a:pt x="16928181" y="1076960"/>
                    <a:pt x="16926911" y="1070610"/>
                    <a:pt x="16926911" y="1054100"/>
                  </a:cubicBezTo>
                  <a:cubicBezTo>
                    <a:pt x="16928181" y="1054100"/>
                    <a:pt x="16929450" y="1054100"/>
                    <a:pt x="16931991" y="1052830"/>
                  </a:cubicBezTo>
                  <a:cubicBezTo>
                    <a:pt x="16937070" y="1050290"/>
                    <a:pt x="16938341" y="1043940"/>
                    <a:pt x="16938341" y="1017270"/>
                  </a:cubicBezTo>
                  <a:cubicBezTo>
                    <a:pt x="16939611" y="1007110"/>
                    <a:pt x="16938341" y="981710"/>
                    <a:pt x="16935800" y="949960"/>
                  </a:cubicBezTo>
                  <a:cubicBezTo>
                    <a:pt x="16934531" y="929640"/>
                    <a:pt x="16933261" y="906780"/>
                    <a:pt x="16931991" y="883920"/>
                  </a:cubicBezTo>
                  <a:lnTo>
                    <a:pt x="16931991" y="861060"/>
                  </a:lnTo>
                  <a:cubicBezTo>
                    <a:pt x="16937070" y="859168"/>
                    <a:pt x="16938341" y="859168"/>
                    <a:pt x="16937070" y="859168"/>
                  </a:cubicBezTo>
                  <a:lnTo>
                    <a:pt x="16933261" y="859168"/>
                  </a:lnTo>
                  <a:lnTo>
                    <a:pt x="16933261" y="859168"/>
                  </a:lnTo>
                  <a:lnTo>
                    <a:pt x="16924370" y="859168"/>
                  </a:lnTo>
                  <a:lnTo>
                    <a:pt x="16924370" y="859168"/>
                  </a:lnTo>
                  <a:lnTo>
                    <a:pt x="16930720" y="859168"/>
                  </a:lnTo>
                  <a:lnTo>
                    <a:pt x="16926911" y="859168"/>
                  </a:lnTo>
                  <a:lnTo>
                    <a:pt x="16926911" y="859168"/>
                  </a:lnTo>
                  <a:cubicBezTo>
                    <a:pt x="16929450" y="859168"/>
                    <a:pt x="16933261" y="859168"/>
                    <a:pt x="16926911" y="859168"/>
                  </a:cubicBezTo>
                  <a:cubicBezTo>
                    <a:pt x="16926911" y="859168"/>
                    <a:pt x="16926911" y="859168"/>
                    <a:pt x="16928181" y="859168"/>
                  </a:cubicBezTo>
                  <a:lnTo>
                    <a:pt x="16930720" y="859168"/>
                  </a:lnTo>
                  <a:lnTo>
                    <a:pt x="16930720" y="859168"/>
                  </a:lnTo>
                  <a:cubicBezTo>
                    <a:pt x="16929450" y="859168"/>
                    <a:pt x="16929450" y="859168"/>
                    <a:pt x="16928181" y="859168"/>
                  </a:cubicBezTo>
                  <a:cubicBezTo>
                    <a:pt x="16926911" y="859168"/>
                    <a:pt x="16924370" y="859168"/>
                    <a:pt x="16921831" y="859168"/>
                  </a:cubicBezTo>
                  <a:cubicBezTo>
                    <a:pt x="16921831" y="859168"/>
                    <a:pt x="16923100" y="859168"/>
                    <a:pt x="16923100" y="859168"/>
                  </a:cubicBezTo>
                  <a:cubicBezTo>
                    <a:pt x="16923100" y="859168"/>
                    <a:pt x="16923100" y="859168"/>
                    <a:pt x="16924370" y="859168"/>
                  </a:cubicBezTo>
                  <a:lnTo>
                    <a:pt x="16919291" y="859168"/>
                  </a:lnTo>
                  <a:lnTo>
                    <a:pt x="16925641" y="859168"/>
                  </a:lnTo>
                  <a:lnTo>
                    <a:pt x="16926911" y="859168"/>
                  </a:lnTo>
                  <a:lnTo>
                    <a:pt x="16926911" y="859168"/>
                  </a:lnTo>
                  <a:cubicBezTo>
                    <a:pt x="16933261" y="859168"/>
                    <a:pt x="16930720" y="859168"/>
                    <a:pt x="16928181" y="859168"/>
                  </a:cubicBezTo>
                  <a:cubicBezTo>
                    <a:pt x="16926911" y="859168"/>
                    <a:pt x="16924370" y="859168"/>
                    <a:pt x="16928181" y="859168"/>
                  </a:cubicBezTo>
                  <a:lnTo>
                    <a:pt x="16931991" y="859168"/>
                  </a:lnTo>
                  <a:lnTo>
                    <a:pt x="16930720" y="859168"/>
                  </a:lnTo>
                  <a:lnTo>
                    <a:pt x="16937070" y="859168"/>
                  </a:lnTo>
                  <a:cubicBezTo>
                    <a:pt x="16937070" y="859168"/>
                    <a:pt x="16938341" y="859168"/>
                    <a:pt x="16938341" y="859168"/>
                  </a:cubicBezTo>
                  <a:lnTo>
                    <a:pt x="16939611" y="859168"/>
                  </a:lnTo>
                  <a:lnTo>
                    <a:pt x="16938341" y="859168"/>
                  </a:lnTo>
                  <a:lnTo>
                    <a:pt x="16938341" y="859168"/>
                  </a:lnTo>
                  <a:lnTo>
                    <a:pt x="16934531" y="859168"/>
                  </a:lnTo>
                  <a:lnTo>
                    <a:pt x="16926911" y="859168"/>
                  </a:lnTo>
                  <a:cubicBezTo>
                    <a:pt x="16925641" y="859168"/>
                    <a:pt x="16925641" y="859168"/>
                    <a:pt x="16924370" y="859168"/>
                  </a:cubicBezTo>
                  <a:lnTo>
                    <a:pt x="16925641" y="859168"/>
                  </a:lnTo>
                  <a:lnTo>
                    <a:pt x="16926911" y="859168"/>
                  </a:lnTo>
                  <a:cubicBezTo>
                    <a:pt x="16928181" y="859168"/>
                    <a:pt x="16928181" y="859168"/>
                    <a:pt x="16928181" y="859168"/>
                  </a:cubicBezTo>
                  <a:cubicBezTo>
                    <a:pt x="16930720" y="859168"/>
                    <a:pt x="16933261" y="859168"/>
                    <a:pt x="16934531" y="859168"/>
                  </a:cubicBezTo>
                  <a:lnTo>
                    <a:pt x="16935800" y="859168"/>
                  </a:lnTo>
                  <a:lnTo>
                    <a:pt x="16931991" y="859168"/>
                  </a:lnTo>
                  <a:cubicBezTo>
                    <a:pt x="16931991" y="859168"/>
                    <a:pt x="16929450" y="859168"/>
                    <a:pt x="16928181" y="859168"/>
                  </a:cubicBezTo>
                  <a:cubicBezTo>
                    <a:pt x="16928181" y="859168"/>
                    <a:pt x="16925641" y="859168"/>
                    <a:pt x="16921831" y="859168"/>
                  </a:cubicBezTo>
                  <a:lnTo>
                    <a:pt x="16931991" y="859168"/>
                  </a:lnTo>
                  <a:cubicBezTo>
                    <a:pt x="16935800" y="859168"/>
                    <a:pt x="16935800" y="859168"/>
                    <a:pt x="16935800" y="859168"/>
                  </a:cubicBezTo>
                  <a:cubicBezTo>
                    <a:pt x="16935800" y="859168"/>
                    <a:pt x="16935800" y="859168"/>
                    <a:pt x="16939611" y="859168"/>
                  </a:cubicBezTo>
                  <a:lnTo>
                    <a:pt x="16935800" y="859168"/>
                  </a:lnTo>
                  <a:cubicBezTo>
                    <a:pt x="16934531" y="859168"/>
                    <a:pt x="16934531" y="859168"/>
                    <a:pt x="16934531" y="859168"/>
                  </a:cubicBezTo>
                  <a:cubicBezTo>
                    <a:pt x="16934531" y="859168"/>
                    <a:pt x="16934531" y="859168"/>
                    <a:pt x="16931991" y="859168"/>
                  </a:cubicBezTo>
                  <a:cubicBezTo>
                    <a:pt x="16934531" y="859168"/>
                    <a:pt x="16935800" y="859168"/>
                    <a:pt x="16935800" y="859168"/>
                  </a:cubicBezTo>
                  <a:cubicBezTo>
                    <a:pt x="16935800" y="859168"/>
                    <a:pt x="16935800" y="859168"/>
                    <a:pt x="16940881"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59168"/>
                  </a:lnTo>
                  <a:lnTo>
                    <a:pt x="16858331" y="859168"/>
                  </a:lnTo>
                  <a:lnTo>
                    <a:pt x="16863411" y="859168"/>
                  </a:lnTo>
                  <a:lnTo>
                    <a:pt x="16858331" y="859168"/>
                  </a:lnTo>
                  <a:cubicBezTo>
                    <a:pt x="16858331" y="859168"/>
                    <a:pt x="16858331" y="859168"/>
                    <a:pt x="16859600" y="859168"/>
                  </a:cubicBezTo>
                  <a:lnTo>
                    <a:pt x="16850711" y="859168"/>
                  </a:lnTo>
                  <a:lnTo>
                    <a:pt x="16850711" y="859168"/>
                  </a:lnTo>
                  <a:lnTo>
                    <a:pt x="16855791" y="859168"/>
                  </a:lnTo>
                  <a:cubicBezTo>
                    <a:pt x="16854522" y="859168"/>
                    <a:pt x="16854522" y="859168"/>
                    <a:pt x="16853250" y="859168"/>
                  </a:cubicBezTo>
                  <a:cubicBezTo>
                    <a:pt x="16851981" y="859168"/>
                    <a:pt x="16850711" y="859168"/>
                    <a:pt x="16849441" y="859168"/>
                  </a:cubicBezTo>
                  <a:lnTo>
                    <a:pt x="16848172" y="859168"/>
                  </a:lnTo>
                  <a:cubicBezTo>
                    <a:pt x="16846900" y="859168"/>
                    <a:pt x="16848172" y="859168"/>
                    <a:pt x="16850711" y="859168"/>
                  </a:cubicBezTo>
                  <a:cubicBezTo>
                    <a:pt x="16853250" y="859168"/>
                    <a:pt x="16855791" y="859168"/>
                    <a:pt x="16853250" y="859168"/>
                  </a:cubicBezTo>
                  <a:lnTo>
                    <a:pt x="16853250" y="859168"/>
                  </a:lnTo>
                  <a:cubicBezTo>
                    <a:pt x="16854522" y="859168"/>
                    <a:pt x="16854522" y="859168"/>
                    <a:pt x="16855791" y="859168"/>
                  </a:cubicBezTo>
                  <a:cubicBezTo>
                    <a:pt x="16855791" y="859168"/>
                    <a:pt x="16854522" y="859168"/>
                    <a:pt x="16854522" y="859168"/>
                  </a:cubicBezTo>
                  <a:cubicBezTo>
                    <a:pt x="16853250" y="859168"/>
                    <a:pt x="16850711" y="859168"/>
                    <a:pt x="16855791" y="859168"/>
                  </a:cubicBezTo>
                  <a:lnTo>
                    <a:pt x="16846900" y="859168"/>
                  </a:lnTo>
                  <a:lnTo>
                    <a:pt x="16846900" y="859168"/>
                  </a:lnTo>
                  <a:cubicBezTo>
                    <a:pt x="16846900" y="859168"/>
                    <a:pt x="16848172" y="859168"/>
                    <a:pt x="16854522" y="859168"/>
                  </a:cubicBezTo>
                  <a:cubicBezTo>
                    <a:pt x="16857061" y="859168"/>
                    <a:pt x="16858331" y="859168"/>
                    <a:pt x="16860872" y="859168"/>
                  </a:cubicBezTo>
                  <a:cubicBezTo>
                    <a:pt x="16860872" y="859168"/>
                    <a:pt x="16860872" y="859168"/>
                    <a:pt x="16862141" y="859168"/>
                  </a:cubicBezTo>
                  <a:cubicBezTo>
                    <a:pt x="16863411" y="859168"/>
                    <a:pt x="16862141" y="859168"/>
                    <a:pt x="16862141" y="859168"/>
                  </a:cubicBezTo>
                  <a:cubicBezTo>
                    <a:pt x="16860872" y="859168"/>
                    <a:pt x="16859600" y="859168"/>
                    <a:pt x="16857061" y="859168"/>
                  </a:cubicBezTo>
                  <a:cubicBezTo>
                    <a:pt x="16853250" y="859168"/>
                    <a:pt x="16851981" y="859168"/>
                    <a:pt x="16851981" y="859168"/>
                  </a:cubicBezTo>
                  <a:lnTo>
                    <a:pt x="16853250" y="859168"/>
                  </a:lnTo>
                  <a:cubicBezTo>
                    <a:pt x="16857061" y="859168"/>
                    <a:pt x="16860872" y="859168"/>
                    <a:pt x="16860872" y="859168"/>
                  </a:cubicBezTo>
                  <a:lnTo>
                    <a:pt x="16859600" y="859168"/>
                  </a:lnTo>
                  <a:lnTo>
                    <a:pt x="16859600" y="859168"/>
                  </a:lnTo>
                  <a:cubicBezTo>
                    <a:pt x="16858331" y="859168"/>
                    <a:pt x="16857061" y="859168"/>
                    <a:pt x="16850711" y="859168"/>
                  </a:cubicBezTo>
                  <a:cubicBezTo>
                    <a:pt x="16843091" y="859168"/>
                    <a:pt x="16843091" y="859168"/>
                    <a:pt x="16840550" y="859168"/>
                  </a:cubicBezTo>
                  <a:lnTo>
                    <a:pt x="16839281" y="859168"/>
                  </a:lnTo>
                  <a:lnTo>
                    <a:pt x="16843091" y="859168"/>
                  </a:lnTo>
                  <a:cubicBezTo>
                    <a:pt x="16849441" y="859168"/>
                    <a:pt x="16849441" y="859168"/>
                    <a:pt x="16849441" y="859168"/>
                  </a:cubicBezTo>
                  <a:cubicBezTo>
                    <a:pt x="16849441" y="859168"/>
                    <a:pt x="16851981" y="859168"/>
                    <a:pt x="16858331" y="859168"/>
                  </a:cubicBezTo>
                  <a:lnTo>
                    <a:pt x="16857061" y="859168"/>
                  </a:lnTo>
                  <a:lnTo>
                    <a:pt x="16854522" y="859168"/>
                  </a:lnTo>
                  <a:cubicBezTo>
                    <a:pt x="16850711" y="859168"/>
                    <a:pt x="16853250" y="859168"/>
                    <a:pt x="16857061" y="859168"/>
                  </a:cubicBezTo>
                  <a:cubicBezTo>
                    <a:pt x="16860872" y="859168"/>
                    <a:pt x="16864681" y="859168"/>
                    <a:pt x="16863411" y="859168"/>
                  </a:cubicBezTo>
                  <a:cubicBezTo>
                    <a:pt x="16862141" y="859168"/>
                    <a:pt x="16862141" y="859168"/>
                    <a:pt x="16860872" y="859168"/>
                  </a:cubicBezTo>
                  <a:lnTo>
                    <a:pt x="16857061" y="859168"/>
                  </a:lnTo>
                  <a:lnTo>
                    <a:pt x="16860872" y="859168"/>
                  </a:lnTo>
                  <a:lnTo>
                    <a:pt x="16860872" y="859168"/>
                  </a:lnTo>
                  <a:lnTo>
                    <a:pt x="16858331" y="859168"/>
                  </a:lnTo>
                  <a:lnTo>
                    <a:pt x="16859600" y="859168"/>
                  </a:lnTo>
                  <a:lnTo>
                    <a:pt x="16854522" y="859168"/>
                  </a:lnTo>
                  <a:lnTo>
                    <a:pt x="16859600" y="859168"/>
                  </a:lnTo>
                  <a:cubicBezTo>
                    <a:pt x="16860872" y="859168"/>
                    <a:pt x="16863411" y="859168"/>
                    <a:pt x="16864681" y="859168"/>
                  </a:cubicBezTo>
                  <a:lnTo>
                    <a:pt x="16860872" y="859168"/>
                  </a:lnTo>
                  <a:cubicBezTo>
                    <a:pt x="16851981" y="859168"/>
                    <a:pt x="16853250" y="859168"/>
                    <a:pt x="16854522" y="859168"/>
                  </a:cubicBezTo>
                  <a:cubicBezTo>
                    <a:pt x="16855791" y="859168"/>
                    <a:pt x="16855791" y="859168"/>
                    <a:pt x="16857061" y="859168"/>
                  </a:cubicBezTo>
                  <a:lnTo>
                    <a:pt x="16851981" y="863600"/>
                  </a:lnTo>
                  <a:cubicBezTo>
                    <a:pt x="16850711" y="867410"/>
                    <a:pt x="16850711" y="869950"/>
                    <a:pt x="16849441" y="873760"/>
                  </a:cubicBezTo>
                  <a:lnTo>
                    <a:pt x="16857061" y="873760"/>
                  </a:lnTo>
                  <a:lnTo>
                    <a:pt x="16857061" y="883920"/>
                  </a:lnTo>
                  <a:lnTo>
                    <a:pt x="16851981" y="883920"/>
                  </a:lnTo>
                  <a:cubicBezTo>
                    <a:pt x="16849441" y="896620"/>
                    <a:pt x="16848172" y="918210"/>
                    <a:pt x="16846900" y="946150"/>
                  </a:cubicBezTo>
                  <a:cubicBezTo>
                    <a:pt x="16845631" y="966470"/>
                    <a:pt x="16845631" y="988060"/>
                    <a:pt x="16843091" y="1013460"/>
                  </a:cubicBezTo>
                  <a:lnTo>
                    <a:pt x="16855791" y="1014730"/>
                  </a:lnTo>
                  <a:cubicBezTo>
                    <a:pt x="16857061" y="1012190"/>
                    <a:pt x="16857061" y="1005840"/>
                    <a:pt x="16858331" y="999490"/>
                  </a:cubicBezTo>
                  <a:lnTo>
                    <a:pt x="16862141" y="999490"/>
                  </a:lnTo>
                  <a:cubicBezTo>
                    <a:pt x="16862141" y="1007110"/>
                    <a:pt x="16863411" y="1016000"/>
                    <a:pt x="16864681" y="1024890"/>
                  </a:cubicBezTo>
                  <a:cubicBezTo>
                    <a:pt x="16859600" y="1031240"/>
                    <a:pt x="16859600" y="1049020"/>
                    <a:pt x="16860872" y="1087120"/>
                  </a:cubicBezTo>
                  <a:lnTo>
                    <a:pt x="16860872" y="1097280"/>
                  </a:lnTo>
                  <a:lnTo>
                    <a:pt x="16851981" y="1094740"/>
                  </a:lnTo>
                  <a:lnTo>
                    <a:pt x="16851981" y="1104900"/>
                  </a:lnTo>
                  <a:cubicBezTo>
                    <a:pt x="16853250" y="1135380"/>
                    <a:pt x="16855791" y="1144270"/>
                    <a:pt x="16858331" y="1155700"/>
                  </a:cubicBezTo>
                  <a:cubicBezTo>
                    <a:pt x="16859600" y="1160780"/>
                    <a:pt x="16860872" y="1167130"/>
                    <a:pt x="16862141" y="1176020"/>
                  </a:cubicBezTo>
                  <a:cubicBezTo>
                    <a:pt x="16860872" y="1223010"/>
                    <a:pt x="16855791" y="1235710"/>
                    <a:pt x="16850711" y="1245870"/>
                  </a:cubicBezTo>
                  <a:lnTo>
                    <a:pt x="16849441" y="1248410"/>
                  </a:lnTo>
                  <a:lnTo>
                    <a:pt x="16849441" y="1250950"/>
                  </a:lnTo>
                  <a:cubicBezTo>
                    <a:pt x="16849441" y="1280160"/>
                    <a:pt x="16849441" y="1283970"/>
                    <a:pt x="16855791" y="1285240"/>
                  </a:cubicBezTo>
                  <a:cubicBezTo>
                    <a:pt x="16858331" y="1285240"/>
                    <a:pt x="16859600" y="1285240"/>
                    <a:pt x="16860872" y="1283970"/>
                  </a:cubicBezTo>
                  <a:lnTo>
                    <a:pt x="16860872" y="1291590"/>
                  </a:lnTo>
                  <a:cubicBezTo>
                    <a:pt x="16858331" y="1357630"/>
                    <a:pt x="16860872" y="1405890"/>
                    <a:pt x="16864681" y="1479550"/>
                  </a:cubicBezTo>
                  <a:lnTo>
                    <a:pt x="16865950" y="1492250"/>
                  </a:lnTo>
                  <a:cubicBezTo>
                    <a:pt x="16859600" y="1492250"/>
                    <a:pt x="16859600" y="1498600"/>
                    <a:pt x="16858331" y="1501140"/>
                  </a:cubicBezTo>
                  <a:lnTo>
                    <a:pt x="16858331" y="1502410"/>
                  </a:lnTo>
                  <a:lnTo>
                    <a:pt x="16862141" y="1527810"/>
                  </a:lnTo>
                  <a:lnTo>
                    <a:pt x="16859600" y="1524000"/>
                  </a:lnTo>
                  <a:lnTo>
                    <a:pt x="16860872" y="1551940"/>
                  </a:lnTo>
                  <a:cubicBezTo>
                    <a:pt x="16862141" y="1568450"/>
                    <a:pt x="16863411" y="1572260"/>
                    <a:pt x="16865950" y="1576070"/>
                  </a:cubicBezTo>
                  <a:cubicBezTo>
                    <a:pt x="16867222" y="1578610"/>
                    <a:pt x="16869761" y="1581150"/>
                    <a:pt x="16871031" y="1611630"/>
                  </a:cubicBezTo>
                  <a:lnTo>
                    <a:pt x="16871031" y="1614170"/>
                  </a:lnTo>
                  <a:cubicBezTo>
                    <a:pt x="16873572" y="1620520"/>
                    <a:pt x="16872300" y="1635760"/>
                    <a:pt x="16871031" y="1645920"/>
                  </a:cubicBezTo>
                  <a:lnTo>
                    <a:pt x="16857061" y="1644650"/>
                  </a:lnTo>
                  <a:lnTo>
                    <a:pt x="16831661" y="1642110"/>
                  </a:lnTo>
                  <a:cubicBezTo>
                    <a:pt x="16811341" y="1640840"/>
                    <a:pt x="16792291" y="1642110"/>
                    <a:pt x="16777050" y="1643380"/>
                  </a:cubicBezTo>
                  <a:lnTo>
                    <a:pt x="16777050" y="1639570"/>
                  </a:lnTo>
                  <a:lnTo>
                    <a:pt x="16771972" y="1637030"/>
                  </a:lnTo>
                  <a:lnTo>
                    <a:pt x="16724981" y="1640840"/>
                  </a:lnTo>
                  <a:cubicBezTo>
                    <a:pt x="16680531" y="1643380"/>
                    <a:pt x="16672911" y="1644650"/>
                    <a:pt x="16627191" y="1649730"/>
                  </a:cubicBezTo>
                  <a:cubicBezTo>
                    <a:pt x="16600522" y="1647190"/>
                    <a:pt x="16573850" y="1645920"/>
                    <a:pt x="16547181" y="1645920"/>
                  </a:cubicBezTo>
                  <a:lnTo>
                    <a:pt x="16533211" y="1645920"/>
                  </a:lnTo>
                  <a:cubicBezTo>
                    <a:pt x="16523050" y="1644650"/>
                    <a:pt x="16510350" y="1643380"/>
                    <a:pt x="16493841" y="1643380"/>
                  </a:cubicBezTo>
                  <a:lnTo>
                    <a:pt x="16493841" y="1645920"/>
                  </a:lnTo>
                  <a:lnTo>
                    <a:pt x="16491300" y="1645920"/>
                  </a:lnTo>
                  <a:cubicBezTo>
                    <a:pt x="16490031" y="1644650"/>
                    <a:pt x="16488761" y="1644650"/>
                    <a:pt x="16487491" y="1643380"/>
                  </a:cubicBezTo>
                  <a:lnTo>
                    <a:pt x="16484950" y="1643380"/>
                  </a:lnTo>
                  <a:cubicBezTo>
                    <a:pt x="16473522" y="1645920"/>
                    <a:pt x="16460822" y="1647190"/>
                    <a:pt x="16445581" y="1648460"/>
                  </a:cubicBezTo>
                  <a:lnTo>
                    <a:pt x="16427800" y="1640840"/>
                  </a:lnTo>
                  <a:lnTo>
                    <a:pt x="16421450" y="1645920"/>
                  </a:lnTo>
                  <a:lnTo>
                    <a:pt x="16305881" y="1640840"/>
                  </a:lnTo>
                  <a:cubicBezTo>
                    <a:pt x="16288100" y="1643380"/>
                    <a:pt x="16270322" y="1644650"/>
                    <a:pt x="16253811" y="1647190"/>
                  </a:cubicBezTo>
                  <a:cubicBezTo>
                    <a:pt x="16228411" y="1647190"/>
                    <a:pt x="16204281" y="1645920"/>
                    <a:pt x="16178881" y="1645920"/>
                  </a:cubicBezTo>
                  <a:lnTo>
                    <a:pt x="16178881" y="1640840"/>
                  </a:lnTo>
                  <a:lnTo>
                    <a:pt x="16128081" y="1644650"/>
                  </a:lnTo>
                  <a:cubicBezTo>
                    <a:pt x="16119191" y="1644650"/>
                    <a:pt x="16111572" y="1644650"/>
                    <a:pt x="16101411" y="1643380"/>
                  </a:cubicBezTo>
                  <a:lnTo>
                    <a:pt x="16101411" y="1642110"/>
                  </a:lnTo>
                  <a:cubicBezTo>
                    <a:pt x="15938976" y="1638300"/>
                    <a:pt x="15629931" y="1637030"/>
                    <a:pt x="15265701" y="1637030"/>
                  </a:cubicBezTo>
                  <a:lnTo>
                    <a:pt x="15011843" y="1637030"/>
                  </a:lnTo>
                  <a:lnTo>
                    <a:pt x="15111180" y="1642110"/>
                  </a:lnTo>
                  <a:cubicBezTo>
                    <a:pt x="15044956" y="1642110"/>
                    <a:pt x="15000807" y="1640840"/>
                    <a:pt x="14945620" y="1640840"/>
                  </a:cubicBezTo>
                  <a:cubicBezTo>
                    <a:pt x="14912508" y="1640840"/>
                    <a:pt x="14879396" y="1639570"/>
                    <a:pt x="14846284" y="1639570"/>
                  </a:cubicBezTo>
                  <a:lnTo>
                    <a:pt x="14824210" y="1639570"/>
                  </a:lnTo>
                  <a:cubicBezTo>
                    <a:pt x="14791097" y="1640840"/>
                    <a:pt x="14746948" y="1642110"/>
                    <a:pt x="14724873" y="1644650"/>
                  </a:cubicBezTo>
                  <a:lnTo>
                    <a:pt x="14724873" y="1643380"/>
                  </a:lnTo>
                  <a:cubicBezTo>
                    <a:pt x="14471016" y="1639570"/>
                    <a:pt x="14294419" y="1640840"/>
                    <a:pt x="14150935" y="1644650"/>
                  </a:cubicBezTo>
                  <a:lnTo>
                    <a:pt x="14128860" y="1644650"/>
                  </a:lnTo>
                  <a:cubicBezTo>
                    <a:pt x="13599071" y="1644650"/>
                    <a:pt x="13003057" y="1644650"/>
                    <a:pt x="12870610" y="1637030"/>
                  </a:cubicBezTo>
                  <a:lnTo>
                    <a:pt x="12848535" y="1637030"/>
                  </a:lnTo>
                  <a:cubicBezTo>
                    <a:pt x="12660901" y="1637030"/>
                    <a:pt x="12605714" y="1637030"/>
                    <a:pt x="12594677" y="1643380"/>
                  </a:cubicBezTo>
                  <a:lnTo>
                    <a:pt x="12506378" y="1643380"/>
                  </a:lnTo>
                  <a:lnTo>
                    <a:pt x="12362894" y="1639570"/>
                  </a:lnTo>
                  <a:lnTo>
                    <a:pt x="12230446" y="1644650"/>
                  </a:lnTo>
                  <a:cubicBezTo>
                    <a:pt x="12164223" y="1644650"/>
                    <a:pt x="12097999" y="1644650"/>
                    <a:pt x="12053850" y="1643380"/>
                  </a:cubicBezTo>
                  <a:lnTo>
                    <a:pt x="12053850" y="1634490"/>
                  </a:lnTo>
                  <a:cubicBezTo>
                    <a:pt x="11777918" y="1631950"/>
                    <a:pt x="11369538" y="1633220"/>
                    <a:pt x="11071531" y="1634490"/>
                  </a:cubicBezTo>
                  <a:cubicBezTo>
                    <a:pt x="10939083" y="1634490"/>
                    <a:pt x="10817673" y="1635760"/>
                    <a:pt x="10751450" y="1635760"/>
                  </a:cubicBezTo>
                  <a:lnTo>
                    <a:pt x="10751450" y="1638300"/>
                  </a:lnTo>
                  <a:lnTo>
                    <a:pt x="9846392" y="1638300"/>
                  </a:lnTo>
                  <a:lnTo>
                    <a:pt x="9846392" y="1635760"/>
                  </a:lnTo>
                  <a:cubicBezTo>
                    <a:pt x="9813280" y="1637030"/>
                    <a:pt x="9780168" y="1637030"/>
                    <a:pt x="9758094" y="1638300"/>
                  </a:cubicBezTo>
                  <a:lnTo>
                    <a:pt x="9460087" y="1638300"/>
                  </a:lnTo>
                  <a:cubicBezTo>
                    <a:pt x="8676439" y="1638300"/>
                    <a:pt x="7859679" y="1638300"/>
                    <a:pt x="7142256" y="1642110"/>
                  </a:cubicBezTo>
                  <a:lnTo>
                    <a:pt x="7098106" y="1642110"/>
                  </a:lnTo>
                  <a:cubicBezTo>
                    <a:pt x="7020845" y="1642110"/>
                    <a:pt x="6954622" y="1643380"/>
                    <a:pt x="6877361" y="1643380"/>
                  </a:cubicBezTo>
                  <a:lnTo>
                    <a:pt x="6502093" y="1645920"/>
                  </a:lnTo>
                  <a:lnTo>
                    <a:pt x="6579353" y="1648460"/>
                  </a:lnTo>
                  <a:lnTo>
                    <a:pt x="6413795" y="1648460"/>
                  </a:lnTo>
                  <a:cubicBezTo>
                    <a:pt x="6358608" y="1644650"/>
                    <a:pt x="6259273" y="1642110"/>
                    <a:pt x="6193049" y="1639570"/>
                  </a:cubicBezTo>
                  <a:lnTo>
                    <a:pt x="6182011" y="1645920"/>
                  </a:lnTo>
                  <a:lnTo>
                    <a:pt x="6170974" y="1640840"/>
                  </a:lnTo>
                  <a:cubicBezTo>
                    <a:pt x="6137862" y="1642110"/>
                    <a:pt x="5928154" y="1640840"/>
                    <a:pt x="5751557" y="1640840"/>
                  </a:cubicBezTo>
                  <a:lnTo>
                    <a:pt x="5243842" y="1640840"/>
                  </a:lnTo>
                  <a:lnTo>
                    <a:pt x="5243842" y="1644650"/>
                  </a:lnTo>
                  <a:cubicBezTo>
                    <a:pt x="5199693" y="1644650"/>
                    <a:pt x="5166581" y="1644650"/>
                    <a:pt x="5122432" y="1645920"/>
                  </a:cubicBezTo>
                  <a:lnTo>
                    <a:pt x="5111394" y="1645920"/>
                  </a:lnTo>
                  <a:cubicBezTo>
                    <a:pt x="4989984" y="1647190"/>
                    <a:pt x="4857536" y="1648460"/>
                    <a:pt x="4703014" y="1649730"/>
                  </a:cubicBezTo>
                  <a:cubicBezTo>
                    <a:pt x="4714052" y="1648460"/>
                    <a:pt x="4714052" y="1647190"/>
                    <a:pt x="4725089" y="1645920"/>
                  </a:cubicBezTo>
                  <a:cubicBezTo>
                    <a:pt x="4736126" y="1639570"/>
                    <a:pt x="4669903" y="1635760"/>
                    <a:pt x="4636791" y="1634490"/>
                  </a:cubicBezTo>
                  <a:lnTo>
                    <a:pt x="4614716" y="1634490"/>
                  </a:lnTo>
                  <a:cubicBezTo>
                    <a:pt x="4316709" y="1633220"/>
                    <a:pt x="4261523" y="1634490"/>
                    <a:pt x="4217374" y="1638300"/>
                  </a:cubicBezTo>
                  <a:cubicBezTo>
                    <a:pt x="4206336" y="1639570"/>
                    <a:pt x="4173224" y="1640840"/>
                    <a:pt x="3930404" y="1639570"/>
                  </a:cubicBezTo>
                  <a:lnTo>
                    <a:pt x="3908330" y="1639570"/>
                  </a:lnTo>
                  <a:cubicBezTo>
                    <a:pt x="3875218" y="1640840"/>
                    <a:pt x="3853143" y="1642110"/>
                    <a:pt x="3842106" y="1643380"/>
                  </a:cubicBezTo>
                  <a:cubicBezTo>
                    <a:pt x="3555136" y="1644650"/>
                    <a:pt x="3455801" y="1645920"/>
                    <a:pt x="3378540" y="1647190"/>
                  </a:cubicBezTo>
                  <a:lnTo>
                    <a:pt x="3102607" y="1644650"/>
                  </a:lnTo>
                  <a:cubicBezTo>
                    <a:pt x="3003272" y="1643380"/>
                    <a:pt x="2948085" y="1643380"/>
                    <a:pt x="2914973" y="1642110"/>
                  </a:cubicBezTo>
                  <a:lnTo>
                    <a:pt x="2914973" y="1633220"/>
                  </a:lnTo>
                  <a:lnTo>
                    <a:pt x="1601536" y="1630680"/>
                  </a:lnTo>
                  <a:lnTo>
                    <a:pt x="1634648" y="1635760"/>
                  </a:lnTo>
                  <a:cubicBezTo>
                    <a:pt x="1546350" y="1637030"/>
                    <a:pt x="1369753" y="1639570"/>
                    <a:pt x="1248343" y="1639570"/>
                  </a:cubicBezTo>
                  <a:cubicBezTo>
                    <a:pt x="1193156" y="1639570"/>
                    <a:pt x="1137970" y="1640840"/>
                    <a:pt x="1093821"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963930"/>
                  </a:moveTo>
                  <a:lnTo>
                    <a:pt x="76200" y="969010"/>
                  </a:lnTo>
                  <a:lnTo>
                    <a:pt x="74930" y="975360"/>
                  </a:lnTo>
                  <a:cubicBezTo>
                    <a:pt x="73660" y="971550"/>
                    <a:pt x="73660" y="967740"/>
                    <a:pt x="73660" y="963930"/>
                  </a:cubicBezTo>
                  <a:close/>
                  <a:moveTo>
                    <a:pt x="16905320" y="628650"/>
                  </a:moveTo>
                  <a:lnTo>
                    <a:pt x="16905320" y="619760"/>
                  </a:lnTo>
                  <a:cubicBezTo>
                    <a:pt x="16905320" y="623570"/>
                    <a:pt x="16906591" y="626110"/>
                    <a:pt x="16906591" y="628650"/>
                  </a:cubicBezTo>
                  <a:lnTo>
                    <a:pt x="16905320" y="628650"/>
                  </a:lnTo>
                  <a:close/>
                  <a:moveTo>
                    <a:pt x="16934531" y="859168"/>
                  </a:moveTo>
                  <a:lnTo>
                    <a:pt x="16930720" y="859168"/>
                  </a:lnTo>
                  <a:cubicBezTo>
                    <a:pt x="16931991" y="859168"/>
                    <a:pt x="16933261" y="859168"/>
                    <a:pt x="16934531" y="859168"/>
                  </a:cubicBezTo>
                  <a:close/>
                </a:path>
              </a:pathLst>
            </a:custGeom>
            <a:solidFill>
              <a:srgbClr val="425C6B"/>
            </a:solidFill>
          </p:spPr>
        </p:sp>
      </p:grpSp>
      <p:sp>
        <p:nvSpPr>
          <p:cNvPr id="6" name="TextBox 6"/>
          <p:cNvSpPr txBox="1"/>
          <p:nvPr/>
        </p:nvSpPr>
        <p:spPr>
          <a:xfrm>
            <a:off x="651285" y="2923238"/>
            <a:ext cx="11059619" cy="333746"/>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Ingest the data into the target analytic environment.</a:t>
            </a:r>
          </a:p>
        </p:txBody>
      </p:sp>
      <p:sp>
        <p:nvSpPr>
          <p:cNvPr id="7" name="TextBox 7"/>
          <p:cNvSpPr txBox="1"/>
          <p:nvPr/>
        </p:nvSpPr>
        <p:spPr>
          <a:xfrm>
            <a:off x="651284" y="2035780"/>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2.1</a:t>
            </a:r>
          </a:p>
        </p:txBody>
      </p:sp>
      <p:sp>
        <p:nvSpPr>
          <p:cNvPr id="8" name="TextBox 8"/>
          <p:cNvSpPr txBox="1"/>
          <p:nvPr/>
        </p:nvSpPr>
        <p:spPr>
          <a:xfrm>
            <a:off x="1372817" y="4071917"/>
            <a:ext cx="10051351" cy="692818"/>
          </a:xfrm>
          <a:prstGeom prst="rect">
            <a:avLst/>
          </a:prstGeom>
        </p:spPr>
        <p:txBody>
          <a:bodyPr lIns="0" tIns="0" rIns="0" bIns="0" rtlCol="0" anchor="t">
            <a:spAutoFit/>
          </a:bodyPr>
          <a:lstStyle/>
          <a:p>
            <a:pPr algn="just">
              <a:lnSpc>
                <a:spcPts val="2833"/>
              </a:lnSpc>
              <a:spcBef>
                <a:spcPct val="0"/>
              </a:spcBef>
            </a:pPr>
            <a:r>
              <a:rPr lang="en-US" sz="2267" spc="79" dirty="0">
                <a:latin typeface="Century Gothic" panose="020B0502020202020204" pitchFamily="34" charset="0"/>
              </a:rPr>
              <a:t>Step1: Process configuration to move data from the source to the destination where the analytical operations are performed. </a:t>
            </a:r>
          </a:p>
        </p:txBody>
      </p:sp>
      <p:grpSp>
        <p:nvGrpSpPr>
          <p:cNvPr id="9" name="Group 9"/>
          <p:cNvGrpSpPr/>
          <p:nvPr/>
        </p:nvGrpSpPr>
        <p:grpSpPr>
          <a:xfrm rot="-5400000">
            <a:off x="301654" y="3641510"/>
            <a:ext cx="834297" cy="911613"/>
            <a:chOff x="0" y="0"/>
            <a:chExt cx="848470" cy="927100"/>
          </a:xfrm>
        </p:grpSpPr>
        <p:sp>
          <p:nvSpPr>
            <p:cNvPr id="10" name="Freeform 10"/>
            <p:cNvSpPr/>
            <p:nvPr/>
          </p:nvSpPr>
          <p:spPr>
            <a:xfrm>
              <a:off x="0" y="0"/>
              <a:ext cx="848470" cy="927100"/>
            </a:xfrm>
            <a:custGeom>
              <a:avLst/>
              <a:gdLst/>
              <a:ahLst/>
              <a:cxnLst/>
              <a:rect l="l" t="t" r="r" b="b"/>
              <a:pathLst>
                <a:path w="848470" h="927100">
                  <a:moveTo>
                    <a:pt x="684640" y="0"/>
                  </a:moveTo>
                  <a:lnTo>
                    <a:pt x="0" y="0"/>
                  </a:lnTo>
                  <a:lnTo>
                    <a:pt x="0" y="927100"/>
                  </a:lnTo>
                  <a:lnTo>
                    <a:pt x="76200" y="927100"/>
                  </a:lnTo>
                  <a:lnTo>
                    <a:pt x="76200" y="76200"/>
                  </a:lnTo>
                  <a:lnTo>
                    <a:pt x="848470" y="76200"/>
                  </a:lnTo>
                  <a:lnTo>
                    <a:pt x="848470" y="0"/>
                  </a:lnTo>
                  <a:close/>
                </a:path>
              </a:pathLst>
            </a:custGeom>
            <a:solidFill>
              <a:srgbClr val="425C6B"/>
            </a:solidFill>
          </p:spPr>
        </p:sp>
      </p:grpSp>
      <p:sp>
        <p:nvSpPr>
          <p:cNvPr id="2" name="Marcador de Posição do Número do Diapositivo 1">
            <a:extLst>
              <a:ext uri="{FF2B5EF4-FFF2-40B4-BE49-F238E27FC236}">
                <a16:creationId xmlns:a16="http://schemas.microsoft.com/office/drawing/2014/main" id="{A51C6027-478F-E043-B74C-71FD7C34DF64}"/>
              </a:ext>
            </a:extLst>
          </p:cNvPr>
          <p:cNvSpPr>
            <a:spLocks noGrp="1"/>
          </p:cNvSpPr>
          <p:nvPr>
            <p:ph type="sldNum" idx="12"/>
          </p:nvPr>
        </p:nvSpPr>
        <p:spPr/>
        <p:txBody>
          <a:bodyPr/>
          <a:lstStyle/>
          <a:p>
            <a:fld id="{00000000-1234-1234-1234-123412341234}" type="slidenum">
              <a:rPr lang="en" smtClean="0"/>
              <a:pPr/>
              <a:t>20</a:t>
            </a:fld>
            <a:endParaRPr lang="en" dirty="0"/>
          </a:p>
        </p:txBody>
      </p:sp>
    </p:spTree>
    <p:extLst>
      <p:ext uri="{BB962C8B-B14F-4D97-AF65-F5344CB8AC3E}">
        <p14:creationId xmlns:p14="http://schemas.microsoft.com/office/powerpoint/2010/main" val="399862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7D93CCD4-CEBE-944D-BD9B-2D9C768341B5}"/>
              </a:ext>
            </a:extLst>
          </p:cNvPr>
          <p:cNvSpPr/>
          <p:nvPr/>
        </p:nvSpPr>
        <p:spPr>
          <a:xfrm>
            <a:off x="-50800" y="-25400"/>
            <a:ext cx="12344400" cy="1760117"/>
          </a:xfrm>
          <a:prstGeom prst="rect">
            <a:avLst/>
          </a:prstGeom>
          <a:solidFill>
            <a:srgbClr val="425C6B"/>
          </a:solidFill>
        </p:spPr>
      </p:sp>
      <p:sp>
        <p:nvSpPr>
          <p:cNvPr id="3" name="TextBox 3"/>
          <p:cNvSpPr txBox="1"/>
          <p:nvPr/>
        </p:nvSpPr>
        <p:spPr>
          <a:xfrm>
            <a:off x="0" y="559929"/>
            <a:ext cx="12192000"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DATA ACQUISITION AND UNDERSTANDING</a:t>
            </a:r>
          </a:p>
        </p:txBody>
      </p:sp>
      <p:grpSp>
        <p:nvGrpSpPr>
          <p:cNvPr id="4" name="Group 4"/>
          <p:cNvGrpSpPr/>
          <p:nvPr/>
        </p:nvGrpSpPr>
        <p:grpSpPr>
          <a:xfrm>
            <a:off x="262995" y="2528126"/>
            <a:ext cx="11666011" cy="1182229"/>
            <a:chOff x="0" y="0"/>
            <a:chExt cx="16943421" cy="1717040"/>
          </a:xfrm>
        </p:grpSpPr>
        <p:sp>
          <p:nvSpPr>
            <p:cNvPr id="5" name="Freeform 5"/>
            <p:cNvSpPr/>
            <p:nvPr/>
          </p:nvSpPr>
          <p:spPr>
            <a:xfrm>
              <a:off x="0" y="-2540"/>
              <a:ext cx="16943422" cy="1719580"/>
            </a:xfrm>
            <a:custGeom>
              <a:avLst/>
              <a:gdLst/>
              <a:ahLst/>
              <a:cxnLst/>
              <a:rect l="l" t="t" r="r" b="b"/>
              <a:pathLst>
                <a:path w="16943422" h="1719580">
                  <a:moveTo>
                    <a:pt x="16940881" y="859168"/>
                  </a:moveTo>
                  <a:lnTo>
                    <a:pt x="16943422" y="859168"/>
                  </a:lnTo>
                  <a:lnTo>
                    <a:pt x="16937072" y="859168"/>
                  </a:lnTo>
                  <a:lnTo>
                    <a:pt x="16937072" y="859168"/>
                  </a:lnTo>
                  <a:cubicBezTo>
                    <a:pt x="16937072" y="859168"/>
                    <a:pt x="16935800" y="859168"/>
                    <a:pt x="16934531" y="859168"/>
                  </a:cubicBezTo>
                  <a:lnTo>
                    <a:pt x="16934531" y="859168"/>
                  </a:lnTo>
                  <a:lnTo>
                    <a:pt x="16933261" y="859168"/>
                  </a:lnTo>
                  <a:cubicBezTo>
                    <a:pt x="16931991" y="859168"/>
                    <a:pt x="16928181" y="859168"/>
                    <a:pt x="16926911" y="859168"/>
                  </a:cubicBezTo>
                  <a:cubicBezTo>
                    <a:pt x="16926911" y="859168"/>
                    <a:pt x="16928181" y="859168"/>
                    <a:pt x="16929450" y="859168"/>
                  </a:cubicBezTo>
                  <a:cubicBezTo>
                    <a:pt x="16929450" y="859168"/>
                    <a:pt x="16930722" y="859168"/>
                    <a:pt x="16930722" y="859168"/>
                  </a:cubicBezTo>
                  <a:lnTo>
                    <a:pt x="16934531" y="859168"/>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1435975" y="1714500"/>
                  </a:lnTo>
                  <a:cubicBezTo>
                    <a:pt x="1645683" y="1714500"/>
                    <a:pt x="1844354" y="1713230"/>
                    <a:pt x="2054063" y="1711960"/>
                  </a:cubicBezTo>
                  <a:cubicBezTo>
                    <a:pt x="2506592" y="1709420"/>
                    <a:pt x="2937046" y="1706880"/>
                    <a:pt x="3334389" y="1710690"/>
                  </a:cubicBezTo>
                  <a:cubicBezTo>
                    <a:pt x="3522023" y="1709420"/>
                    <a:pt x="3665507" y="1709420"/>
                    <a:pt x="3786918" y="1710690"/>
                  </a:cubicBezTo>
                  <a:lnTo>
                    <a:pt x="3786918" y="1711960"/>
                  </a:lnTo>
                  <a:lnTo>
                    <a:pt x="3864178" y="1711960"/>
                  </a:lnTo>
                  <a:lnTo>
                    <a:pt x="4151148" y="1714500"/>
                  </a:lnTo>
                  <a:lnTo>
                    <a:pt x="4151148" y="1710690"/>
                  </a:lnTo>
                  <a:cubicBezTo>
                    <a:pt x="4272558" y="1710690"/>
                    <a:pt x="4405006" y="1709420"/>
                    <a:pt x="4548491" y="1709420"/>
                  </a:cubicBezTo>
                  <a:lnTo>
                    <a:pt x="4647826" y="1715770"/>
                  </a:lnTo>
                  <a:lnTo>
                    <a:pt x="4714050" y="1715770"/>
                  </a:lnTo>
                  <a:cubicBezTo>
                    <a:pt x="4857535" y="1717040"/>
                    <a:pt x="4923758" y="1717040"/>
                    <a:pt x="4945833" y="1709420"/>
                  </a:cubicBezTo>
                  <a:lnTo>
                    <a:pt x="4945833" y="1706880"/>
                  </a:lnTo>
                  <a:cubicBezTo>
                    <a:pt x="5001020" y="1705610"/>
                    <a:pt x="5056206" y="1705610"/>
                    <a:pt x="5100355" y="1704340"/>
                  </a:cubicBezTo>
                  <a:cubicBezTo>
                    <a:pt x="5210728" y="1709420"/>
                    <a:pt x="5354213" y="1708150"/>
                    <a:pt x="5519772" y="1708150"/>
                  </a:cubicBezTo>
                  <a:cubicBezTo>
                    <a:pt x="5685332" y="1706880"/>
                    <a:pt x="5861928" y="1706880"/>
                    <a:pt x="5983338" y="1711960"/>
                  </a:cubicBezTo>
                  <a:lnTo>
                    <a:pt x="5994376" y="1713230"/>
                  </a:lnTo>
                  <a:lnTo>
                    <a:pt x="6016450" y="1713230"/>
                  </a:lnTo>
                  <a:cubicBezTo>
                    <a:pt x="6071637" y="1711960"/>
                    <a:pt x="6292383" y="1710690"/>
                    <a:pt x="6502091" y="1709420"/>
                  </a:cubicBezTo>
                  <a:cubicBezTo>
                    <a:pt x="6700762" y="1708150"/>
                    <a:pt x="6921508" y="1706880"/>
                    <a:pt x="7098105" y="1705610"/>
                  </a:cubicBezTo>
                  <a:cubicBezTo>
                    <a:pt x="7131217" y="1708150"/>
                    <a:pt x="7208478" y="1709420"/>
                    <a:pt x="7274702" y="1709420"/>
                  </a:cubicBezTo>
                  <a:cubicBezTo>
                    <a:pt x="7528559" y="1708150"/>
                    <a:pt x="7815528" y="1706880"/>
                    <a:pt x="8168722" y="1706880"/>
                  </a:cubicBezTo>
                  <a:lnTo>
                    <a:pt x="8179759" y="1708150"/>
                  </a:lnTo>
                  <a:lnTo>
                    <a:pt x="8234945" y="1706880"/>
                  </a:lnTo>
                  <a:cubicBezTo>
                    <a:pt x="8466729" y="1706880"/>
                    <a:pt x="8698512" y="1708150"/>
                    <a:pt x="8930295" y="1708150"/>
                  </a:cubicBezTo>
                  <a:lnTo>
                    <a:pt x="8930295" y="1710690"/>
                  </a:lnTo>
                  <a:lnTo>
                    <a:pt x="9117929" y="1708150"/>
                  </a:lnTo>
                  <a:lnTo>
                    <a:pt x="9206227" y="1708150"/>
                  </a:lnTo>
                  <a:cubicBezTo>
                    <a:pt x="9747055" y="1709420"/>
                    <a:pt x="10309956" y="1710690"/>
                    <a:pt x="10883895" y="1710690"/>
                  </a:cubicBezTo>
                  <a:lnTo>
                    <a:pt x="10905970" y="1710690"/>
                  </a:lnTo>
                  <a:lnTo>
                    <a:pt x="10939082" y="1705610"/>
                  </a:lnTo>
                  <a:lnTo>
                    <a:pt x="10939082" y="1700530"/>
                  </a:lnTo>
                  <a:lnTo>
                    <a:pt x="10961157" y="1700530"/>
                  </a:lnTo>
                  <a:lnTo>
                    <a:pt x="11645468" y="1711960"/>
                  </a:lnTo>
                  <a:cubicBezTo>
                    <a:pt x="11744804" y="1711960"/>
                    <a:pt x="11799991" y="1709420"/>
                    <a:pt x="11866214" y="1708150"/>
                  </a:cubicBezTo>
                  <a:cubicBezTo>
                    <a:pt x="11965549" y="1705610"/>
                    <a:pt x="12053848" y="1701800"/>
                    <a:pt x="12340818" y="1706880"/>
                  </a:cubicBezTo>
                  <a:lnTo>
                    <a:pt x="12340818" y="1704340"/>
                  </a:lnTo>
                  <a:lnTo>
                    <a:pt x="13025129" y="1704340"/>
                  </a:lnTo>
                  <a:cubicBezTo>
                    <a:pt x="13830852" y="1704340"/>
                    <a:pt x="14757984" y="1704340"/>
                    <a:pt x="15475409" y="1709420"/>
                  </a:cubicBezTo>
                  <a:lnTo>
                    <a:pt x="15773416" y="1710690"/>
                  </a:lnTo>
                  <a:lnTo>
                    <a:pt x="15652004" y="1704340"/>
                  </a:lnTo>
                  <a:lnTo>
                    <a:pt x="15718228" y="1704340"/>
                  </a:lnTo>
                  <a:cubicBezTo>
                    <a:pt x="15994160" y="1706880"/>
                    <a:pt x="16093791" y="1708150"/>
                    <a:pt x="16101411" y="1704340"/>
                  </a:cubicBezTo>
                  <a:lnTo>
                    <a:pt x="16101411" y="1705610"/>
                  </a:lnTo>
                  <a:cubicBezTo>
                    <a:pt x="16102681" y="1705610"/>
                    <a:pt x="16102681" y="1705610"/>
                    <a:pt x="16103950" y="1704340"/>
                  </a:cubicBezTo>
                  <a:cubicBezTo>
                    <a:pt x="16105220" y="1704340"/>
                    <a:pt x="16106491" y="1705610"/>
                    <a:pt x="16109031" y="1705610"/>
                  </a:cubicBezTo>
                  <a:lnTo>
                    <a:pt x="16109031" y="1711960"/>
                  </a:lnTo>
                  <a:cubicBezTo>
                    <a:pt x="16144591" y="1710690"/>
                    <a:pt x="16173800" y="1710690"/>
                    <a:pt x="16199200" y="1711960"/>
                  </a:cubicBezTo>
                  <a:cubicBezTo>
                    <a:pt x="16228411" y="1713230"/>
                    <a:pt x="16255081" y="1713230"/>
                    <a:pt x="16283020" y="1710690"/>
                  </a:cubicBezTo>
                  <a:cubicBezTo>
                    <a:pt x="16284291" y="1711960"/>
                    <a:pt x="16285561" y="1714500"/>
                    <a:pt x="16289370" y="1715770"/>
                  </a:cubicBezTo>
                  <a:lnTo>
                    <a:pt x="16291911" y="1715770"/>
                  </a:lnTo>
                  <a:cubicBezTo>
                    <a:pt x="16295720" y="1715770"/>
                    <a:pt x="16298261" y="1714500"/>
                    <a:pt x="16300800" y="1714500"/>
                  </a:cubicBezTo>
                  <a:lnTo>
                    <a:pt x="16300800" y="1719580"/>
                  </a:lnTo>
                  <a:cubicBezTo>
                    <a:pt x="16369381" y="1719580"/>
                    <a:pt x="16390970" y="1711960"/>
                    <a:pt x="16401131" y="1705610"/>
                  </a:cubicBezTo>
                  <a:cubicBezTo>
                    <a:pt x="16455741" y="1706880"/>
                    <a:pt x="16504000" y="1709420"/>
                    <a:pt x="16550991" y="1713230"/>
                  </a:cubicBezTo>
                  <a:lnTo>
                    <a:pt x="16550991" y="1708150"/>
                  </a:lnTo>
                  <a:lnTo>
                    <a:pt x="16568770" y="1708150"/>
                  </a:lnTo>
                  <a:lnTo>
                    <a:pt x="16568770" y="1704340"/>
                  </a:lnTo>
                  <a:lnTo>
                    <a:pt x="16643700" y="1704340"/>
                  </a:lnTo>
                  <a:lnTo>
                    <a:pt x="16690691" y="1706880"/>
                  </a:lnTo>
                  <a:lnTo>
                    <a:pt x="16691961" y="1706880"/>
                  </a:lnTo>
                  <a:cubicBezTo>
                    <a:pt x="16702120" y="1703070"/>
                    <a:pt x="16736411" y="1703070"/>
                    <a:pt x="16768161" y="1703070"/>
                  </a:cubicBezTo>
                  <a:cubicBezTo>
                    <a:pt x="16796100" y="1703070"/>
                    <a:pt x="16821500" y="1703070"/>
                    <a:pt x="16832931" y="1700530"/>
                  </a:cubicBezTo>
                  <a:lnTo>
                    <a:pt x="16896431" y="1700530"/>
                  </a:lnTo>
                  <a:lnTo>
                    <a:pt x="16896431" y="1694180"/>
                  </a:lnTo>
                  <a:lnTo>
                    <a:pt x="16912941" y="1694180"/>
                  </a:lnTo>
                  <a:lnTo>
                    <a:pt x="16912941" y="1687830"/>
                  </a:lnTo>
                  <a:cubicBezTo>
                    <a:pt x="16912941" y="1677670"/>
                    <a:pt x="16912941" y="1666240"/>
                    <a:pt x="16914211" y="1653540"/>
                  </a:cubicBezTo>
                  <a:lnTo>
                    <a:pt x="16914211" y="1640840"/>
                  </a:lnTo>
                  <a:cubicBezTo>
                    <a:pt x="16914211" y="1630680"/>
                    <a:pt x="16914211" y="1623060"/>
                    <a:pt x="16915481" y="1614170"/>
                  </a:cubicBezTo>
                  <a:lnTo>
                    <a:pt x="16916750" y="1597660"/>
                  </a:lnTo>
                  <a:cubicBezTo>
                    <a:pt x="16920561" y="1534160"/>
                    <a:pt x="16919291" y="1520190"/>
                    <a:pt x="16919291" y="1506220"/>
                  </a:cubicBezTo>
                  <a:cubicBezTo>
                    <a:pt x="16918020" y="1492250"/>
                    <a:pt x="16918020" y="1479550"/>
                    <a:pt x="16921831" y="1417320"/>
                  </a:cubicBezTo>
                  <a:lnTo>
                    <a:pt x="16923100" y="1399540"/>
                  </a:lnTo>
                  <a:lnTo>
                    <a:pt x="16911670" y="1412240"/>
                  </a:lnTo>
                  <a:cubicBezTo>
                    <a:pt x="16910400" y="1399540"/>
                    <a:pt x="16912941" y="1371600"/>
                    <a:pt x="16914211" y="1350010"/>
                  </a:cubicBezTo>
                  <a:cubicBezTo>
                    <a:pt x="16916750" y="1316990"/>
                    <a:pt x="16920561" y="1278890"/>
                    <a:pt x="16918020" y="1244600"/>
                  </a:cubicBezTo>
                  <a:lnTo>
                    <a:pt x="16926911" y="1272540"/>
                  </a:lnTo>
                  <a:lnTo>
                    <a:pt x="16925641" y="1225550"/>
                  </a:lnTo>
                  <a:cubicBezTo>
                    <a:pt x="16925641" y="1210310"/>
                    <a:pt x="16924370" y="1193800"/>
                    <a:pt x="16924370" y="1177290"/>
                  </a:cubicBezTo>
                  <a:cubicBezTo>
                    <a:pt x="16926911" y="1164590"/>
                    <a:pt x="16929450" y="1151890"/>
                    <a:pt x="16930720" y="1141730"/>
                  </a:cubicBezTo>
                  <a:lnTo>
                    <a:pt x="16935800" y="1141730"/>
                  </a:lnTo>
                  <a:cubicBezTo>
                    <a:pt x="16939611" y="1089660"/>
                    <a:pt x="16938341" y="1085850"/>
                    <a:pt x="16934531" y="1082040"/>
                  </a:cubicBezTo>
                  <a:cubicBezTo>
                    <a:pt x="16933261" y="1080770"/>
                    <a:pt x="16930720" y="1079500"/>
                    <a:pt x="16929450" y="1079500"/>
                  </a:cubicBezTo>
                  <a:cubicBezTo>
                    <a:pt x="16928181" y="1076960"/>
                    <a:pt x="16926911" y="1070610"/>
                    <a:pt x="16926911" y="1054100"/>
                  </a:cubicBezTo>
                  <a:cubicBezTo>
                    <a:pt x="16928181" y="1054100"/>
                    <a:pt x="16929450" y="1054100"/>
                    <a:pt x="16931991" y="1052830"/>
                  </a:cubicBezTo>
                  <a:cubicBezTo>
                    <a:pt x="16937070" y="1050290"/>
                    <a:pt x="16938341" y="1043940"/>
                    <a:pt x="16938341" y="1017270"/>
                  </a:cubicBezTo>
                  <a:cubicBezTo>
                    <a:pt x="16939611" y="1007110"/>
                    <a:pt x="16938341" y="981710"/>
                    <a:pt x="16935800" y="949960"/>
                  </a:cubicBezTo>
                  <a:cubicBezTo>
                    <a:pt x="16934531" y="929640"/>
                    <a:pt x="16933261" y="906780"/>
                    <a:pt x="16931991" y="883920"/>
                  </a:cubicBezTo>
                  <a:lnTo>
                    <a:pt x="16931991" y="861060"/>
                  </a:lnTo>
                  <a:cubicBezTo>
                    <a:pt x="16937070" y="859168"/>
                    <a:pt x="16938341" y="859168"/>
                    <a:pt x="16937070" y="859168"/>
                  </a:cubicBezTo>
                  <a:lnTo>
                    <a:pt x="16933261" y="859168"/>
                  </a:lnTo>
                  <a:lnTo>
                    <a:pt x="16933261" y="859168"/>
                  </a:lnTo>
                  <a:lnTo>
                    <a:pt x="16924370" y="859168"/>
                  </a:lnTo>
                  <a:lnTo>
                    <a:pt x="16924370" y="859168"/>
                  </a:lnTo>
                  <a:lnTo>
                    <a:pt x="16930720" y="859168"/>
                  </a:lnTo>
                  <a:lnTo>
                    <a:pt x="16926911" y="859168"/>
                  </a:lnTo>
                  <a:lnTo>
                    <a:pt x="16926911" y="859168"/>
                  </a:lnTo>
                  <a:cubicBezTo>
                    <a:pt x="16929450" y="859168"/>
                    <a:pt x="16933261" y="859168"/>
                    <a:pt x="16926911" y="859168"/>
                  </a:cubicBezTo>
                  <a:cubicBezTo>
                    <a:pt x="16926911" y="859168"/>
                    <a:pt x="16926911" y="859168"/>
                    <a:pt x="16928181" y="859168"/>
                  </a:cubicBezTo>
                  <a:lnTo>
                    <a:pt x="16930720" y="859168"/>
                  </a:lnTo>
                  <a:lnTo>
                    <a:pt x="16930720" y="859168"/>
                  </a:lnTo>
                  <a:cubicBezTo>
                    <a:pt x="16929450" y="859168"/>
                    <a:pt x="16929450" y="859168"/>
                    <a:pt x="16928181" y="859168"/>
                  </a:cubicBezTo>
                  <a:cubicBezTo>
                    <a:pt x="16926911" y="859168"/>
                    <a:pt x="16924370" y="859168"/>
                    <a:pt x="16921831" y="859168"/>
                  </a:cubicBezTo>
                  <a:cubicBezTo>
                    <a:pt x="16921831" y="859168"/>
                    <a:pt x="16923100" y="859168"/>
                    <a:pt x="16923100" y="859168"/>
                  </a:cubicBezTo>
                  <a:cubicBezTo>
                    <a:pt x="16923100" y="859168"/>
                    <a:pt x="16923100" y="859168"/>
                    <a:pt x="16924370" y="859168"/>
                  </a:cubicBezTo>
                  <a:lnTo>
                    <a:pt x="16919291" y="859168"/>
                  </a:lnTo>
                  <a:lnTo>
                    <a:pt x="16925641" y="859168"/>
                  </a:lnTo>
                  <a:lnTo>
                    <a:pt x="16926911" y="859168"/>
                  </a:lnTo>
                  <a:lnTo>
                    <a:pt x="16926911" y="859168"/>
                  </a:lnTo>
                  <a:cubicBezTo>
                    <a:pt x="16933261" y="859168"/>
                    <a:pt x="16930720" y="859168"/>
                    <a:pt x="16928181" y="859168"/>
                  </a:cubicBezTo>
                  <a:cubicBezTo>
                    <a:pt x="16926911" y="859168"/>
                    <a:pt x="16924370" y="859168"/>
                    <a:pt x="16928181" y="859168"/>
                  </a:cubicBezTo>
                  <a:lnTo>
                    <a:pt x="16931991" y="859168"/>
                  </a:lnTo>
                  <a:lnTo>
                    <a:pt x="16930720" y="859168"/>
                  </a:lnTo>
                  <a:lnTo>
                    <a:pt x="16937070" y="859168"/>
                  </a:lnTo>
                  <a:cubicBezTo>
                    <a:pt x="16937070" y="859168"/>
                    <a:pt x="16938341" y="859168"/>
                    <a:pt x="16938341" y="859168"/>
                  </a:cubicBezTo>
                  <a:lnTo>
                    <a:pt x="16939611" y="859168"/>
                  </a:lnTo>
                  <a:lnTo>
                    <a:pt x="16938341" y="859168"/>
                  </a:lnTo>
                  <a:lnTo>
                    <a:pt x="16938341" y="859168"/>
                  </a:lnTo>
                  <a:lnTo>
                    <a:pt x="16934531" y="859168"/>
                  </a:lnTo>
                  <a:lnTo>
                    <a:pt x="16926911" y="859168"/>
                  </a:lnTo>
                  <a:cubicBezTo>
                    <a:pt x="16925641" y="859168"/>
                    <a:pt x="16925641" y="859168"/>
                    <a:pt x="16924370" y="859168"/>
                  </a:cubicBezTo>
                  <a:lnTo>
                    <a:pt x="16925641" y="859168"/>
                  </a:lnTo>
                  <a:lnTo>
                    <a:pt x="16926911" y="859168"/>
                  </a:lnTo>
                  <a:cubicBezTo>
                    <a:pt x="16928181" y="859168"/>
                    <a:pt x="16928181" y="859168"/>
                    <a:pt x="16928181" y="859168"/>
                  </a:cubicBezTo>
                  <a:cubicBezTo>
                    <a:pt x="16930720" y="859168"/>
                    <a:pt x="16933261" y="859168"/>
                    <a:pt x="16934531" y="859168"/>
                  </a:cubicBezTo>
                  <a:lnTo>
                    <a:pt x="16935800" y="859168"/>
                  </a:lnTo>
                  <a:lnTo>
                    <a:pt x="16931991" y="859168"/>
                  </a:lnTo>
                  <a:cubicBezTo>
                    <a:pt x="16931991" y="859168"/>
                    <a:pt x="16929450" y="859168"/>
                    <a:pt x="16928181" y="859168"/>
                  </a:cubicBezTo>
                  <a:cubicBezTo>
                    <a:pt x="16928181" y="859168"/>
                    <a:pt x="16925641" y="859168"/>
                    <a:pt x="16921831" y="859168"/>
                  </a:cubicBezTo>
                  <a:lnTo>
                    <a:pt x="16931991" y="859168"/>
                  </a:lnTo>
                  <a:cubicBezTo>
                    <a:pt x="16935800" y="859168"/>
                    <a:pt x="16935800" y="859168"/>
                    <a:pt x="16935800" y="859168"/>
                  </a:cubicBezTo>
                  <a:cubicBezTo>
                    <a:pt x="16935800" y="859168"/>
                    <a:pt x="16935800" y="859168"/>
                    <a:pt x="16939611" y="859168"/>
                  </a:cubicBezTo>
                  <a:lnTo>
                    <a:pt x="16935800" y="859168"/>
                  </a:lnTo>
                  <a:cubicBezTo>
                    <a:pt x="16934531" y="859168"/>
                    <a:pt x="16934531" y="859168"/>
                    <a:pt x="16934531" y="859168"/>
                  </a:cubicBezTo>
                  <a:cubicBezTo>
                    <a:pt x="16934531" y="859168"/>
                    <a:pt x="16934531" y="859168"/>
                    <a:pt x="16931991" y="859168"/>
                  </a:cubicBezTo>
                  <a:cubicBezTo>
                    <a:pt x="16934531" y="859168"/>
                    <a:pt x="16935800" y="859168"/>
                    <a:pt x="16935800" y="859168"/>
                  </a:cubicBezTo>
                  <a:cubicBezTo>
                    <a:pt x="16935800" y="859168"/>
                    <a:pt x="16935800" y="859168"/>
                    <a:pt x="16940881"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59168"/>
                  </a:lnTo>
                  <a:lnTo>
                    <a:pt x="16858331" y="859168"/>
                  </a:lnTo>
                  <a:lnTo>
                    <a:pt x="16863411" y="859168"/>
                  </a:lnTo>
                  <a:lnTo>
                    <a:pt x="16858331" y="859168"/>
                  </a:lnTo>
                  <a:cubicBezTo>
                    <a:pt x="16858331" y="859168"/>
                    <a:pt x="16858331" y="859168"/>
                    <a:pt x="16859600" y="859168"/>
                  </a:cubicBezTo>
                  <a:lnTo>
                    <a:pt x="16850711" y="859168"/>
                  </a:lnTo>
                  <a:lnTo>
                    <a:pt x="16850711" y="859168"/>
                  </a:lnTo>
                  <a:lnTo>
                    <a:pt x="16855791" y="859168"/>
                  </a:lnTo>
                  <a:cubicBezTo>
                    <a:pt x="16854522" y="859168"/>
                    <a:pt x="16854522" y="859168"/>
                    <a:pt x="16853250" y="859168"/>
                  </a:cubicBezTo>
                  <a:cubicBezTo>
                    <a:pt x="16851981" y="859168"/>
                    <a:pt x="16850711" y="859168"/>
                    <a:pt x="16849441" y="859168"/>
                  </a:cubicBezTo>
                  <a:lnTo>
                    <a:pt x="16848172" y="859168"/>
                  </a:lnTo>
                  <a:cubicBezTo>
                    <a:pt x="16846900" y="859168"/>
                    <a:pt x="16848172" y="859168"/>
                    <a:pt x="16850711" y="859168"/>
                  </a:cubicBezTo>
                  <a:cubicBezTo>
                    <a:pt x="16853250" y="859168"/>
                    <a:pt x="16855791" y="859168"/>
                    <a:pt x="16853250" y="859168"/>
                  </a:cubicBezTo>
                  <a:lnTo>
                    <a:pt x="16853250" y="859168"/>
                  </a:lnTo>
                  <a:cubicBezTo>
                    <a:pt x="16854522" y="859168"/>
                    <a:pt x="16854522" y="859168"/>
                    <a:pt x="16855791" y="859168"/>
                  </a:cubicBezTo>
                  <a:cubicBezTo>
                    <a:pt x="16855791" y="859168"/>
                    <a:pt x="16854522" y="859168"/>
                    <a:pt x="16854522" y="859168"/>
                  </a:cubicBezTo>
                  <a:cubicBezTo>
                    <a:pt x="16853250" y="859168"/>
                    <a:pt x="16850711" y="859168"/>
                    <a:pt x="16855791" y="859168"/>
                  </a:cubicBezTo>
                  <a:lnTo>
                    <a:pt x="16846900" y="859168"/>
                  </a:lnTo>
                  <a:lnTo>
                    <a:pt x="16846900" y="859168"/>
                  </a:lnTo>
                  <a:cubicBezTo>
                    <a:pt x="16846900" y="859168"/>
                    <a:pt x="16848172" y="859168"/>
                    <a:pt x="16854522" y="859168"/>
                  </a:cubicBezTo>
                  <a:cubicBezTo>
                    <a:pt x="16857061" y="859168"/>
                    <a:pt x="16858331" y="859168"/>
                    <a:pt x="16860872" y="859168"/>
                  </a:cubicBezTo>
                  <a:cubicBezTo>
                    <a:pt x="16860872" y="859168"/>
                    <a:pt x="16860872" y="859168"/>
                    <a:pt x="16862141" y="859168"/>
                  </a:cubicBezTo>
                  <a:cubicBezTo>
                    <a:pt x="16863411" y="859168"/>
                    <a:pt x="16862141" y="859168"/>
                    <a:pt x="16862141" y="859168"/>
                  </a:cubicBezTo>
                  <a:cubicBezTo>
                    <a:pt x="16860872" y="859168"/>
                    <a:pt x="16859600" y="859168"/>
                    <a:pt x="16857061" y="859168"/>
                  </a:cubicBezTo>
                  <a:cubicBezTo>
                    <a:pt x="16853250" y="859168"/>
                    <a:pt x="16851981" y="859168"/>
                    <a:pt x="16851981" y="859168"/>
                  </a:cubicBezTo>
                  <a:lnTo>
                    <a:pt x="16853250" y="859168"/>
                  </a:lnTo>
                  <a:cubicBezTo>
                    <a:pt x="16857061" y="859168"/>
                    <a:pt x="16860872" y="859168"/>
                    <a:pt x="16860872" y="859168"/>
                  </a:cubicBezTo>
                  <a:lnTo>
                    <a:pt x="16859600" y="859168"/>
                  </a:lnTo>
                  <a:lnTo>
                    <a:pt x="16859600" y="859168"/>
                  </a:lnTo>
                  <a:cubicBezTo>
                    <a:pt x="16858331" y="859168"/>
                    <a:pt x="16857061" y="859168"/>
                    <a:pt x="16850711" y="859168"/>
                  </a:cubicBezTo>
                  <a:cubicBezTo>
                    <a:pt x="16843091" y="859168"/>
                    <a:pt x="16843091" y="859168"/>
                    <a:pt x="16840550" y="859168"/>
                  </a:cubicBezTo>
                  <a:lnTo>
                    <a:pt x="16839281" y="859168"/>
                  </a:lnTo>
                  <a:lnTo>
                    <a:pt x="16843091" y="859168"/>
                  </a:lnTo>
                  <a:cubicBezTo>
                    <a:pt x="16849441" y="859168"/>
                    <a:pt x="16849441" y="859168"/>
                    <a:pt x="16849441" y="859168"/>
                  </a:cubicBezTo>
                  <a:cubicBezTo>
                    <a:pt x="16849441" y="859168"/>
                    <a:pt x="16851981" y="859168"/>
                    <a:pt x="16858331" y="859168"/>
                  </a:cubicBezTo>
                  <a:lnTo>
                    <a:pt x="16857061" y="859168"/>
                  </a:lnTo>
                  <a:lnTo>
                    <a:pt x="16854522" y="859168"/>
                  </a:lnTo>
                  <a:cubicBezTo>
                    <a:pt x="16850711" y="859168"/>
                    <a:pt x="16853250" y="859168"/>
                    <a:pt x="16857061" y="859168"/>
                  </a:cubicBezTo>
                  <a:cubicBezTo>
                    <a:pt x="16860872" y="859168"/>
                    <a:pt x="16864681" y="859168"/>
                    <a:pt x="16863411" y="859168"/>
                  </a:cubicBezTo>
                  <a:cubicBezTo>
                    <a:pt x="16862141" y="859168"/>
                    <a:pt x="16862141" y="859168"/>
                    <a:pt x="16860872" y="859168"/>
                  </a:cubicBezTo>
                  <a:lnTo>
                    <a:pt x="16857061" y="859168"/>
                  </a:lnTo>
                  <a:lnTo>
                    <a:pt x="16860872" y="859168"/>
                  </a:lnTo>
                  <a:lnTo>
                    <a:pt x="16860872" y="859168"/>
                  </a:lnTo>
                  <a:lnTo>
                    <a:pt x="16858331" y="859168"/>
                  </a:lnTo>
                  <a:lnTo>
                    <a:pt x="16859600" y="859168"/>
                  </a:lnTo>
                  <a:lnTo>
                    <a:pt x="16854522" y="859168"/>
                  </a:lnTo>
                  <a:lnTo>
                    <a:pt x="16859600" y="859168"/>
                  </a:lnTo>
                  <a:cubicBezTo>
                    <a:pt x="16860872" y="859168"/>
                    <a:pt x="16863411" y="859168"/>
                    <a:pt x="16864681" y="859168"/>
                  </a:cubicBezTo>
                  <a:lnTo>
                    <a:pt x="16860872" y="859168"/>
                  </a:lnTo>
                  <a:cubicBezTo>
                    <a:pt x="16851981" y="859168"/>
                    <a:pt x="16853250" y="859168"/>
                    <a:pt x="16854522" y="859168"/>
                  </a:cubicBezTo>
                  <a:cubicBezTo>
                    <a:pt x="16855791" y="859168"/>
                    <a:pt x="16855791" y="859168"/>
                    <a:pt x="16857061" y="859168"/>
                  </a:cubicBezTo>
                  <a:lnTo>
                    <a:pt x="16851981" y="863600"/>
                  </a:lnTo>
                  <a:cubicBezTo>
                    <a:pt x="16850711" y="867410"/>
                    <a:pt x="16850711" y="869950"/>
                    <a:pt x="16849441" y="873760"/>
                  </a:cubicBezTo>
                  <a:lnTo>
                    <a:pt x="16857061" y="873760"/>
                  </a:lnTo>
                  <a:lnTo>
                    <a:pt x="16857061" y="883920"/>
                  </a:lnTo>
                  <a:lnTo>
                    <a:pt x="16851981" y="883920"/>
                  </a:lnTo>
                  <a:cubicBezTo>
                    <a:pt x="16849441" y="896620"/>
                    <a:pt x="16848172" y="918210"/>
                    <a:pt x="16846900" y="946150"/>
                  </a:cubicBezTo>
                  <a:cubicBezTo>
                    <a:pt x="16845631" y="966470"/>
                    <a:pt x="16845631" y="988060"/>
                    <a:pt x="16843091" y="1013460"/>
                  </a:cubicBezTo>
                  <a:lnTo>
                    <a:pt x="16855791" y="1014730"/>
                  </a:lnTo>
                  <a:cubicBezTo>
                    <a:pt x="16857061" y="1012190"/>
                    <a:pt x="16857061" y="1005840"/>
                    <a:pt x="16858331" y="999490"/>
                  </a:cubicBezTo>
                  <a:lnTo>
                    <a:pt x="16862141" y="999490"/>
                  </a:lnTo>
                  <a:cubicBezTo>
                    <a:pt x="16862141" y="1007110"/>
                    <a:pt x="16863411" y="1016000"/>
                    <a:pt x="16864681" y="1024890"/>
                  </a:cubicBezTo>
                  <a:cubicBezTo>
                    <a:pt x="16859600" y="1031240"/>
                    <a:pt x="16859600" y="1049020"/>
                    <a:pt x="16860872" y="1087120"/>
                  </a:cubicBezTo>
                  <a:lnTo>
                    <a:pt x="16860872" y="1097280"/>
                  </a:lnTo>
                  <a:lnTo>
                    <a:pt x="16851981" y="1094740"/>
                  </a:lnTo>
                  <a:lnTo>
                    <a:pt x="16851981" y="1104900"/>
                  </a:lnTo>
                  <a:cubicBezTo>
                    <a:pt x="16853250" y="1135380"/>
                    <a:pt x="16855791" y="1144270"/>
                    <a:pt x="16858331" y="1155700"/>
                  </a:cubicBezTo>
                  <a:cubicBezTo>
                    <a:pt x="16859600" y="1160780"/>
                    <a:pt x="16860872" y="1167130"/>
                    <a:pt x="16862141" y="1176020"/>
                  </a:cubicBezTo>
                  <a:cubicBezTo>
                    <a:pt x="16860872" y="1223010"/>
                    <a:pt x="16855791" y="1235710"/>
                    <a:pt x="16850711" y="1245870"/>
                  </a:cubicBezTo>
                  <a:lnTo>
                    <a:pt x="16849441" y="1248410"/>
                  </a:lnTo>
                  <a:lnTo>
                    <a:pt x="16849441" y="1250950"/>
                  </a:lnTo>
                  <a:cubicBezTo>
                    <a:pt x="16849441" y="1280160"/>
                    <a:pt x="16849441" y="1283970"/>
                    <a:pt x="16855791" y="1285240"/>
                  </a:cubicBezTo>
                  <a:cubicBezTo>
                    <a:pt x="16858331" y="1285240"/>
                    <a:pt x="16859600" y="1285240"/>
                    <a:pt x="16860872" y="1283970"/>
                  </a:cubicBezTo>
                  <a:lnTo>
                    <a:pt x="16860872" y="1291590"/>
                  </a:lnTo>
                  <a:cubicBezTo>
                    <a:pt x="16858331" y="1357630"/>
                    <a:pt x="16860872" y="1405890"/>
                    <a:pt x="16864681" y="1479550"/>
                  </a:cubicBezTo>
                  <a:lnTo>
                    <a:pt x="16865950" y="1492250"/>
                  </a:lnTo>
                  <a:cubicBezTo>
                    <a:pt x="16859600" y="1492250"/>
                    <a:pt x="16859600" y="1498600"/>
                    <a:pt x="16858331" y="1501140"/>
                  </a:cubicBezTo>
                  <a:lnTo>
                    <a:pt x="16858331" y="1502410"/>
                  </a:lnTo>
                  <a:lnTo>
                    <a:pt x="16862141" y="1527810"/>
                  </a:lnTo>
                  <a:lnTo>
                    <a:pt x="16859600" y="1524000"/>
                  </a:lnTo>
                  <a:lnTo>
                    <a:pt x="16860872" y="1551940"/>
                  </a:lnTo>
                  <a:cubicBezTo>
                    <a:pt x="16862141" y="1568450"/>
                    <a:pt x="16863411" y="1572260"/>
                    <a:pt x="16865950" y="1576070"/>
                  </a:cubicBezTo>
                  <a:cubicBezTo>
                    <a:pt x="16867222" y="1578610"/>
                    <a:pt x="16869761" y="1581150"/>
                    <a:pt x="16871031" y="1611630"/>
                  </a:cubicBezTo>
                  <a:lnTo>
                    <a:pt x="16871031" y="1614170"/>
                  </a:lnTo>
                  <a:cubicBezTo>
                    <a:pt x="16873572" y="1620520"/>
                    <a:pt x="16872300" y="1635760"/>
                    <a:pt x="16871031" y="1645920"/>
                  </a:cubicBezTo>
                  <a:lnTo>
                    <a:pt x="16857061" y="1644650"/>
                  </a:lnTo>
                  <a:lnTo>
                    <a:pt x="16831661" y="1642110"/>
                  </a:lnTo>
                  <a:cubicBezTo>
                    <a:pt x="16811341" y="1640840"/>
                    <a:pt x="16792291" y="1642110"/>
                    <a:pt x="16777050" y="1643380"/>
                  </a:cubicBezTo>
                  <a:lnTo>
                    <a:pt x="16777050" y="1639570"/>
                  </a:lnTo>
                  <a:lnTo>
                    <a:pt x="16771972" y="1637030"/>
                  </a:lnTo>
                  <a:lnTo>
                    <a:pt x="16724981" y="1640840"/>
                  </a:lnTo>
                  <a:cubicBezTo>
                    <a:pt x="16680531" y="1643380"/>
                    <a:pt x="16672911" y="1644650"/>
                    <a:pt x="16627191" y="1649730"/>
                  </a:cubicBezTo>
                  <a:cubicBezTo>
                    <a:pt x="16600522" y="1647190"/>
                    <a:pt x="16573850" y="1645920"/>
                    <a:pt x="16547181" y="1645920"/>
                  </a:cubicBezTo>
                  <a:lnTo>
                    <a:pt x="16533211" y="1645920"/>
                  </a:lnTo>
                  <a:cubicBezTo>
                    <a:pt x="16523050" y="1644650"/>
                    <a:pt x="16510350" y="1643380"/>
                    <a:pt x="16493841" y="1643380"/>
                  </a:cubicBezTo>
                  <a:lnTo>
                    <a:pt x="16493841" y="1645920"/>
                  </a:lnTo>
                  <a:lnTo>
                    <a:pt x="16491300" y="1645920"/>
                  </a:lnTo>
                  <a:cubicBezTo>
                    <a:pt x="16490031" y="1644650"/>
                    <a:pt x="16488761" y="1644650"/>
                    <a:pt x="16487491" y="1643380"/>
                  </a:cubicBezTo>
                  <a:lnTo>
                    <a:pt x="16484950" y="1643380"/>
                  </a:lnTo>
                  <a:cubicBezTo>
                    <a:pt x="16473522" y="1645920"/>
                    <a:pt x="16460822" y="1647190"/>
                    <a:pt x="16445581" y="1648460"/>
                  </a:cubicBezTo>
                  <a:lnTo>
                    <a:pt x="16427800" y="1640840"/>
                  </a:lnTo>
                  <a:lnTo>
                    <a:pt x="16421450" y="1645920"/>
                  </a:lnTo>
                  <a:lnTo>
                    <a:pt x="16305881" y="1640840"/>
                  </a:lnTo>
                  <a:cubicBezTo>
                    <a:pt x="16288100" y="1643380"/>
                    <a:pt x="16270322" y="1644650"/>
                    <a:pt x="16253811" y="1647190"/>
                  </a:cubicBezTo>
                  <a:cubicBezTo>
                    <a:pt x="16228411" y="1647190"/>
                    <a:pt x="16204281" y="1645920"/>
                    <a:pt x="16178881" y="1645920"/>
                  </a:cubicBezTo>
                  <a:lnTo>
                    <a:pt x="16178881" y="1640840"/>
                  </a:lnTo>
                  <a:lnTo>
                    <a:pt x="16128081" y="1644650"/>
                  </a:lnTo>
                  <a:cubicBezTo>
                    <a:pt x="16119191" y="1644650"/>
                    <a:pt x="16111572" y="1644650"/>
                    <a:pt x="16101411" y="1643380"/>
                  </a:cubicBezTo>
                  <a:lnTo>
                    <a:pt x="16101411" y="1642110"/>
                  </a:lnTo>
                  <a:cubicBezTo>
                    <a:pt x="15938976" y="1638300"/>
                    <a:pt x="15629931" y="1637030"/>
                    <a:pt x="15265701" y="1637030"/>
                  </a:cubicBezTo>
                  <a:lnTo>
                    <a:pt x="15011843" y="1637030"/>
                  </a:lnTo>
                  <a:lnTo>
                    <a:pt x="15111180" y="1642110"/>
                  </a:lnTo>
                  <a:cubicBezTo>
                    <a:pt x="15044956" y="1642110"/>
                    <a:pt x="15000807" y="1640840"/>
                    <a:pt x="14945620" y="1640840"/>
                  </a:cubicBezTo>
                  <a:cubicBezTo>
                    <a:pt x="14912508" y="1640840"/>
                    <a:pt x="14879396" y="1639570"/>
                    <a:pt x="14846284" y="1639570"/>
                  </a:cubicBezTo>
                  <a:lnTo>
                    <a:pt x="14824210" y="1639570"/>
                  </a:lnTo>
                  <a:cubicBezTo>
                    <a:pt x="14791097" y="1640840"/>
                    <a:pt x="14746948" y="1642110"/>
                    <a:pt x="14724873" y="1644650"/>
                  </a:cubicBezTo>
                  <a:lnTo>
                    <a:pt x="14724873" y="1643380"/>
                  </a:lnTo>
                  <a:cubicBezTo>
                    <a:pt x="14471016" y="1639570"/>
                    <a:pt x="14294419" y="1640840"/>
                    <a:pt x="14150935" y="1644650"/>
                  </a:cubicBezTo>
                  <a:lnTo>
                    <a:pt x="14128860" y="1644650"/>
                  </a:lnTo>
                  <a:cubicBezTo>
                    <a:pt x="13599071" y="1644650"/>
                    <a:pt x="13003057" y="1644650"/>
                    <a:pt x="12870610" y="1637030"/>
                  </a:cubicBezTo>
                  <a:lnTo>
                    <a:pt x="12848535" y="1637030"/>
                  </a:lnTo>
                  <a:cubicBezTo>
                    <a:pt x="12660901" y="1637030"/>
                    <a:pt x="12605714" y="1637030"/>
                    <a:pt x="12594677" y="1643380"/>
                  </a:cubicBezTo>
                  <a:lnTo>
                    <a:pt x="12506378" y="1643380"/>
                  </a:lnTo>
                  <a:lnTo>
                    <a:pt x="12362894" y="1639570"/>
                  </a:lnTo>
                  <a:lnTo>
                    <a:pt x="12230446" y="1644650"/>
                  </a:lnTo>
                  <a:cubicBezTo>
                    <a:pt x="12164223" y="1644650"/>
                    <a:pt x="12097999" y="1644650"/>
                    <a:pt x="12053850" y="1643380"/>
                  </a:cubicBezTo>
                  <a:lnTo>
                    <a:pt x="12053850" y="1634490"/>
                  </a:lnTo>
                  <a:cubicBezTo>
                    <a:pt x="11777918" y="1631950"/>
                    <a:pt x="11369538" y="1633220"/>
                    <a:pt x="11071531" y="1634490"/>
                  </a:cubicBezTo>
                  <a:cubicBezTo>
                    <a:pt x="10939083" y="1634490"/>
                    <a:pt x="10817673" y="1635760"/>
                    <a:pt x="10751450" y="1635760"/>
                  </a:cubicBezTo>
                  <a:lnTo>
                    <a:pt x="10751450" y="1638300"/>
                  </a:lnTo>
                  <a:lnTo>
                    <a:pt x="9846392" y="1638300"/>
                  </a:lnTo>
                  <a:lnTo>
                    <a:pt x="9846392" y="1635760"/>
                  </a:lnTo>
                  <a:cubicBezTo>
                    <a:pt x="9813280" y="1637030"/>
                    <a:pt x="9780168" y="1637030"/>
                    <a:pt x="9758094" y="1638300"/>
                  </a:cubicBezTo>
                  <a:lnTo>
                    <a:pt x="9460087" y="1638300"/>
                  </a:lnTo>
                  <a:cubicBezTo>
                    <a:pt x="8676439" y="1638300"/>
                    <a:pt x="7859679" y="1638300"/>
                    <a:pt x="7142256" y="1642110"/>
                  </a:cubicBezTo>
                  <a:lnTo>
                    <a:pt x="7098106" y="1642110"/>
                  </a:lnTo>
                  <a:cubicBezTo>
                    <a:pt x="7020845" y="1642110"/>
                    <a:pt x="6954622" y="1643380"/>
                    <a:pt x="6877361" y="1643380"/>
                  </a:cubicBezTo>
                  <a:lnTo>
                    <a:pt x="6502093" y="1645920"/>
                  </a:lnTo>
                  <a:lnTo>
                    <a:pt x="6579353" y="1648460"/>
                  </a:lnTo>
                  <a:lnTo>
                    <a:pt x="6413795" y="1648460"/>
                  </a:lnTo>
                  <a:cubicBezTo>
                    <a:pt x="6358608" y="1644650"/>
                    <a:pt x="6259273" y="1642110"/>
                    <a:pt x="6193049" y="1639570"/>
                  </a:cubicBezTo>
                  <a:lnTo>
                    <a:pt x="6182011" y="1645920"/>
                  </a:lnTo>
                  <a:lnTo>
                    <a:pt x="6170974" y="1640840"/>
                  </a:lnTo>
                  <a:cubicBezTo>
                    <a:pt x="6137862" y="1642110"/>
                    <a:pt x="5928154" y="1640840"/>
                    <a:pt x="5751557" y="1640840"/>
                  </a:cubicBezTo>
                  <a:lnTo>
                    <a:pt x="5243842" y="1640840"/>
                  </a:lnTo>
                  <a:lnTo>
                    <a:pt x="5243842" y="1644650"/>
                  </a:lnTo>
                  <a:cubicBezTo>
                    <a:pt x="5199693" y="1644650"/>
                    <a:pt x="5166581" y="1644650"/>
                    <a:pt x="5122432" y="1645920"/>
                  </a:cubicBezTo>
                  <a:lnTo>
                    <a:pt x="5111394" y="1645920"/>
                  </a:lnTo>
                  <a:cubicBezTo>
                    <a:pt x="4989984" y="1647190"/>
                    <a:pt x="4857536" y="1648460"/>
                    <a:pt x="4703014" y="1649730"/>
                  </a:cubicBezTo>
                  <a:cubicBezTo>
                    <a:pt x="4714052" y="1648460"/>
                    <a:pt x="4714052" y="1647190"/>
                    <a:pt x="4725089" y="1645920"/>
                  </a:cubicBezTo>
                  <a:cubicBezTo>
                    <a:pt x="4736126" y="1639570"/>
                    <a:pt x="4669903" y="1635760"/>
                    <a:pt x="4636791" y="1634490"/>
                  </a:cubicBezTo>
                  <a:lnTo>
                    <a:pt x="4614716" y="1634490"/>
                  </a:lnTo>
                  <a:cubicBezTo>
                    <a:pt x="4316709" y="1633220"/>
                    <a:pt x="4261523" y="1634490"/>
                    <a:pt x="4217374" y="1638300"/>
                  </a:cubicBezTo>
                  <a:cubicBezTo>
                    <a:pt x="4206336" y="1639570"/>
                    <a:pt x="4173224" y="1640840"/>
                    <a:pt x="3930404" y="1639570"/>
                  </a:cubicBezTo>
                  <a:lnTo>
                    <a:pt x="3908330" y="1639570"/>
                  </a:lnTo>
                  <a:cubicBezTo>
                    <a:pt x="3875218" y="1640840"/>
                    <a:pt x="3853143" y="1642110"/>
                    <a:pt x="3842106" y="1643380"/>
                  </a:cubicBezTo>
                  <a:cubicBezTo>
                    <a:pt x="3555136" y="1644650"/>
                    <a:pt x="3455801" y="1645920"/>
                    <a:pt x="3378540" y="1647190"/>
                  </a:cubicBezTo>
                  <a:lnTo>
                    <a:pt x="3102607" y="1644650"/>
                  </a:lnTo>
                  <a:cubicBezTo>
                    <a:pt x="3003272" y="1643380"/>
                    <a:pt x="2948085" y="1643380"/>
                    <a:pt x="2914973" y="1642110"/>
                  </a:cubicBezTo>
                  <a:lnTo>
                    <a:pt x="2914973" y="1633220"/>
                  </a:lnTo>
                  <a:lnTo>
                    <a:pt x="1601536" y="1630680"/>
                  </a:lnTo>
                  <a:lnTo>
                    <a:pt x="1634648" y="1635760"/>
                  </a:lnTo>
                  <a:cubicBezTo>
                    <a:pt x="1546350" y="1637030"/>
                    <a:pt x="1369753" y="1639570"/>
                    <a:pt x="1248343" y="1639570"/>
                  </a:cubicBezTo>
                  <a:cubicBezTo>
                    <a:pt x="1193156" y="1639570"/>
                    <a:pt x="1137970" y="1640840"/>
                    <a:pt x="1093821"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963930"/>
                  </a:moveTo>
                  <a:lnTo>
                    <a:pt x="76200" y="969010"/>
                  </a:lnTo>
                  <a:lnTo>
                    <a:pt x="74930" y="975360"/>
                  </a:lnTo>
                  <a:cubicBezTo>
                    <a:pt x="73660" y="971550"/>
                    <a:pt x="73660" y="967740"/>
                    <a:pt x="73660" y="963930"/>
                  </a:cubicBezTo>
                  <a:close/>
                  <a:moveTo>
                    <a:pt x="16905320" y="628650"/>
                  </a:moveTo>
                  <a:lnTo>
                    <a:pt x="16905320" y="619760"/>
                  </a:lnTo>
                  <a:cubicBezTo>
                    <a:pt x="16905320" y="623570"/>
                    <a:pt x="16906591" y="626110"/>
                    <a:pt x="16906591" y="628650"/>
                  </a:cubicBezTo>
                  <a:lnTo>
                    <a:pt x="16905320" y="628650"/>
                  </a:lnTo>
                  <a:close/>
                  <a:moveTo>
                    <a:pt x="16934531" y="859168"/>
                  </a:moveTo>
                  <a:lnTo>
                    <a:pt x="16930720" y="859168"/>
                  </a:lnTo>
                  <a:cubicBezTo>
                    <a:pt x="16931991" y="859168"/>
                    <a:pt x="16933261" y="859168"/>
                    <a:pt x="16934531" y="859168"/>
                  </a:cubicBezTo>
                  <a:close/>
                </a:path>
              </a:pathLst>
            </a:custGeom>
            <a:solidFill>
              <a:srgbClr val="425C6B"/>
            </a:solidFill>
          </p:spPr>
        </p:sp>
      </p:grpSp>
      <p:sp>
        <p:nvSpPr>
          <p:cNvPr id="6" name="TextBox 6"/>
          <p:cNvSpPr txBox="1"/>
          <p:nvPr/>
        </p:nvSpPr>
        <p:spPr>
          <a:xfrm>
            <a:off x="651284" y="2699597"/>
            <a:ext cx="10820400" cy="692818"/>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Explore the data to determine if the data quality is adequate to answer the question.</a:t>
            </a:r>
          </a:p>
        </p:txBody>
      </p:sp>
      <p:sp>
        <p:nvSpPr>
          <p:cNvPr id="7" name="TextBox 7"/>
          <p:cNvSpPr txBox="1"/>
          <p:nvPr/>
        </p:nvSpPr>
        <p:spPr>
          <a:xfrm>
            <a:off x="651284" y="2035780"/>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2.2</a:t>
            </a:r>
          </a:p>
        </p:txBody>
      </p:sp>
      <p:sp>
        <p:nvSpPr>
          <p:cNvPr id="8" name="TextBox 8"/>
          <p:cNvSpPr txBox="1"/>
          <p:nvPr/>
        </p:nvSpPr>
        <p:spPr>
          <a:xfrm>
            <a:off x="1234071" y="4171065"/>
            <a:ext cx="10602371" cy="1877309"/>
          </a:xfrm>
          <a:prstGeom prst="rect">
            <a:avLst/>
          </a:prstGeom>
        </p:spPr>
        <p:txBody>
          <a:bodyPr lIns="0" tIns="0" rIns="0" bIns="0" rtlCol="0" anchor="t">
            <a:spAutoFit/>
          </a:bodyPr>
          <a:lstStyle/>
          <a:p>
            <a:pPr algn="just">
              <a:lnSpc>
                <a:spcPts val="2333"/>
              </a:lnSpc>
              <a:spcBef>
                <a:spcPct val="0"/>
              </a:spcBef>
            </a:pPr>
            <a:r>
              <a:rPr lang="en-US" spc="65" dirty="0">
                <a:latin typeface="Century Gothic" panose="020B0502020202020204" pitchFamily="34" charset="0"/>
              </a:rPr>
              <a:t>Step1: Before training the models, it is necessary to develop a good understanding of the data. The data sets collected from the most diverse sources are often noisy, have no value or have a number of other discrepancies. </a:t>
            </a:r>
          </a:p>
          <a:p>
            <a:pPr algn="just">
              <a:lnSpc>
                <a:spcPts val="1000"/>
              </a:lnSpc>
              <a:spcBef>
                <a:spcPct val="0"/>
              </a:spcBef>
            </a:pPr>
            <a:endParaRPr lang="en-US" spc="65" dirty="0">
              <a:latin typeface="Century Gothic" panose="020B0502020202020204" pitchFamily="34" charset="0"/>
            </a:endParaRPr>
          </a:p>
          <a:p>
            <a:pPr algn="just">
              <a:lnSpc>
                <a:spcPts val="2333"/>
              </a:lnSpc>
              <a:spcBef>
                <a:spcPct val="0"/>
              </a:spcBef>
            </a:pPr>
            <a:r>
              <a:rPr lang="en-US" spc="65" dirty="0">
                <a:latin typeface="Century Gothic" panose="020B0502020202020204" pitchFamily="34" charset="0"/>
              </a:rPr>
              <a:t>Step2: Compress and analyze the data to audit its quality and provide the necessary information to process the data before they are ready for modeling. This process is often iterative.</a:t>
            </a:r>
          </a:p>
        </p:txBody>
      </p:sp>
      <p:grpSp>
        <p:nvGrpSpPr>
          <p:cNvPr id="9" name="Group 9"/>
          <p:cNvGrpSpPr/>
          <p:nvPr/>
        </p:nvGrpSpPr>
        <p:grpSpPr>
          <a:xfrm rot="-5400000">
            <a:off x="301654" y="3641510"/>
            <a:ext cx="834297" cy="911613"/>
            <a:chOff x="0" y="0"/>
            <a:chExt cx="848470" cy="927100"/>
          </a:xfrm>
        </p:grpSpPr>
        <p:sp>
          <p:nvSpPr>
            <p:cNvPr id="10" name="Freeform 10"/>
            <p:cNvSpPr/>
            <p:nvPr/>
          </p:nvSpPr>
          <p:spPr>
            <a:xfrm>
              <a:off x="0" y="0"/>
              <a:ext cx="848470" cy="927100"/>
            </a:xfrm>
            <a:custGeom>
              <a:avLst/>
              <a:gdLst/>
              <a:ahLst/>
              <a:cxnLst/>
              <a:rect l="l" t="t" r="r" b="b"/>
              <a:pathLst>
                <a:path w="848470" h="927100">
                  <a:moveTo>
                    <a:pt x="684640" y="0"/>
                  </a:moveTo>
                  <a:lnTo>
                    <a:pt x="0" y="0"/>
                  </a:lnTo>
                  <a:lnTo>
                    <a:pt x="0" y="927100"/>
                  </a:lnTo>
                  <a:lnTo>
                    <a:pt x="76200" y="927100"/>
                  </a:lnTo>
                  <a:lnTo>
                    <a:pt x="76200" y="76200"/>
                  </a:lnTo>
                  <a:lnTo>
                    <a:pt x="848470" y="76200"/>
                  </a:lnTo>
                  <a:lnTo>
                    <a:pt x="848470" y="0"/>
                  </a:lnTo>
                  <a:close/>
                </a:path>
              </a:pathLst>
            </a:custGeom>
            <a:solidFill>
              <a:srgbClr val="425C6B"/>
            </a:solidFill>
          </p:spPr>
        </p:sp>
      </p:grpSp>
      <p:grpSp>
        <p:nvGrpSpPr>
          <p:cNvPr id="11" name="Group 11"/>
          <p:cNvGrpSpPr/>
          <p:nvPr/>
        </p:nvGrpSpPr>
        <p:grpSpPr>
          <a:xfrm rot="-5400000">
            <a:off x="103445" y="4343316"/>
            <a:ext cx="1230714" cy="911613"/>
            <a:chOff x="0" y="0"/>
            <a:chExt cx="1251621" cy="927100"/>
          </a:xfrm>
        </p:grpSpPr>
        <p:sp>
          <p:nvSpPr>
            <p:cNvPr id="12" name="Freeform 12"/>
            <p:cNvSpPr/>
            <p:nvPr/>
          </p:nvSpPr>
          <p:spPr>
            <a:xfrm>
              <a:off x="0" y="0"/>
              <a:ext cx="1251621" cy="927100"/>
            </a:xfrm>
            <a:custGeom>
              <a:avLst/>
              <a:gdLst/>
              <a:ahLst/>
              <a:cxnLst/>
              <a:rect l="l" t="t" r="r" b="b"/>
              <a:pathLst>
                <a:path w="1251621" h="927100">
                  <a:moveTo>
                    <a:pt x="1087791" y="0"/>
                  </a:moveTo>
                  <a:lnTo>
                    <a:pt x="0" y="0"/>
                  </a:lnTo>
                  <a:lnTo>
                    <a:pt x="0" y="927100"/>
                  </a:lnTo>
                  <a:lnTo>
                    <a:pt x="76200" y="927100"/>
                  </a:lnTo>
                  <a:lnTo>
                    <a:pt x="76200" y="76200"/>
                  </a:lnTo>
                  <a:lnTo>
                    <a:pt x="1251621" y="76200"/>
                  </a:lnTo>
                  <a:lnTo>
                    <a:pt x="1251621" y="0"/>
                  </a:lnTo>
                  <a:close/>
                </a:path>
              </a:pathLst>
            </a:custGeom>
            <a:solidFill>
              <a:srgbClr val="425C6B"/>
            </a:solidFill>
          </p:spPr>
        </p:sp>
      </p:grpSp>
      <p:sp>
        <p:nvSpPr>
          <p:cNvPr id="2" name="Marcador de Posição do Número do Diapositivo 1">
            <a:extLst>
              <a:ext uri="{FF2B5EF4-FFF2-40B4-BE49-F238E27FC236}">
                <a16:creationId xmlns:a16="http://schemas.microsoft.com/office/drawing/2014/main" id="{1351217C-CB23-3A4B-A3E2-759428DC0FD2}"/>
              </a:ext>
            </a:extLst>
          </p:cNvPr>
          <p:cNvSpPr>
            <a:spLocks noGrp="1"/>
          </p:cNvSpPr>
          <p:nvPr>
            <p:ph type="sldNum" idx="12"/>
          </p:nvPr>
        </p:nvSpPr>
        <p:spPr/>
        <p:txBody>
          <a:bodyPr/>
          <a:lstStyle/>
          <a:p>
            <a:fld id="{00000000-1234-1234-1234-123412341234}" type="slidenum">
              <a:rPr lang="en" smtClean="0"/>
              <a:pPr/>
              <a:t>21</a:t>
            </a:fld>
            <a:endParaRPr lang="en" dirty="0"/>
          </a:p>
        </p:txBody>
      </p:sp>
    </p:spTree>
    <p:extLst>
      <p:ext uri="{BB962C8B-B14F-4D97-AF65-F5344CB8AC3E}">
        <p14:creationId xmlns:p14="http://schemas.microsoft.com/office/powerpoint/2010/main" val="337613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CB812A66-CD1B-0647-BE63-B3CFCB7722E0}"/>
              </a:ext>
            </a:extLst>
          </p:cNvPr>
          <p:cNvSpPr/>
          <p:nvPr/>
        </p:nvSpPr>
        <p:spPr>
          <a:xfrm>
            <a:off x="-50800" y="-25400"/>
            <a:ext cx="12344400" cy="1760117"/>
          </a:xfrm>
          <a:prstGeom prst="rect">
            <a:avLst/>
          </a:prstGeom>
          <a:solidFill>
            <a:srgbClr val="425C6B"/>
          </a:solidFill>
        </p:spPr>
      </p:sp>
      <p:sp>
        <p:nvSpPr>
          <p:cNvPr id="3" name="TextBox 3"/>
          <p:cNvSpPr txBox="1"/>
          <p:nvPr/>
        </p:nvSpPr>
        <p:spPr>
          <a:xfrm>
            <a:off x="0" y="559929"/>
            <a:ext cx="12192000"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DATA ACQUISITION AND UNDERSTANDING</a:t>
            </a:r>
          </a:p>
        </p:txBody>
      </p:sp>
      <p:grpSp>
        <p:nvGrpSpPr>
          <p:cNvPr id="4" name="Group 4"/>
          <p:cNvGrpSpPr/>
          <p:nvPr/>
        </p:nvGrpSpPr>
        <p:grpSpPr>
          <a:xfrm>
            <a:off x="254611" y="2358751"/>
            <a:ext cx="11666011" cy="1182229"/>
            <a:chOff x="0" y="0"/>
            <a:chExt cx="16943421" cy="1717040"/>
          </a:xfrm>
        </p:grpSpPr>
        <p:sp>
          <p:nvSpPr>
            <p:cNvPr id="5" name="Freeform 5"/>
            <p:cNvSpPr/>
            <p:nvPr/>
          </p:nvSpPr>
          <p:spPr>
            <a:xfrm>
              <a:off x="0" y="-2540"/>
              <a:ext cx="16943422" cy="1719580"/>
            </a:xfrm>
            <a:custGeom>
              <a:avLst/>
              <a:gdLst/>
              <a:ahLst/>
              <a:cxnLst/>
              <a:rect l="l" t="t" r="r" b="b"/>
              <a:pathLst>
                <a:path w="16943422" h="1719580">
                  <a:moveTo>
                    <a:pt x="16940881" y="859168"/>
                  </a:moveTo>
                  <a:lnTo>
                    <a:pt x="16943422" y="859168"/>
                  </a:lnTo>
                  <a:lnTo>
                    <a:pt x="16937072" y="859168"/>
                  </a:lnTo>
                  <a:lnTo>
                    <a:pt x="16937072" y="859168"/>
                  </a:lnTo>
                  <a:cubicBezTo>
                    <a:pt x="16937072" y="859168"/>
                    <a:pt x="16935800" y="859168"/>
                    <a:pt x="16934531" y="859168"/>
                  </a:cubicBezTo>
                  <a:lnTo>
                    <a:pt x="16934531" y="859168"/>
                  </a:lnTo>
                  <a:lnTo>
                    <a:pt x="16933261" y="859168"/>
                  </a:lnTo>
                  <a:cubicBezTo>
                    <a:pt x="16931991" y="859168"/>
                    <a:pt x="16928181" y="859168"/>
                    <a:pt x="16926911" y="859168"/>
                  </a:cubicBezTo>
                  <a:cubicBezTo>
                    <a:pt x="16926911" y="859168"/>
                    <a:pt x="16928181" y="859168"/>
                    <a:pt x="16929450" y="859168"/>
                  </a:cubicBezTo>
                  <a:cubicBezTo>
                    <a:pt x="16929450" y="859168"/>
                    <a:pt x="16930722" y="859168"/>
                    <a:pt x="16930722" y="859168"/>
                  </a:cubicBezTo>
                  <a:lnTo>
                    <a:pt x="16934531" y="859168"/>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1435975" y="1714500"/>
                  </a:lnTo>
                  <a:cubicBezTo>
                    <a:pt x="1645683" y="1714500"/>
                    <a:pt x="1844354" y="1713230"/>
                    <a:pt x="2054063" y="1711960"/>
                  </a:cubicBezTo>
                  <a:cubicBezTo>
                    <a:pt x="2506592" y="1709420"/>
                    <a:pt x="2937046" y="1706880"/>
                    <a:pt x="3334389" y="1710690"/>
                  </a:cubicBezTo>
                  <a:cubicBezTo>
                    <a:pt x="3522023" y="1709420"/>
                    <a:pt x="3665507" y="1709420"/>
                    <a:pt x="3786918" y="1710690"/>
                  </a:cubicBezTo>
                  <a:lnTo>
                    <a:pt x="3786918" y="1711960"/>
                  </a:lnTo>
                  <a:lnTo>
                    <a:pt x="3864178" y="1711960"/>
                  </a:lnTo>
                  <a:lnTo>
                    <a:pt x="4151148" y="1714500"/>
                  </a:lnTo>
                  <a:lnTo>
                    <a:pt x="4151148" y="1710690"/>
                  </a:lnTo>
                  <a:cubicBezTo>
                    <a:pt x="4272558" y="1710690"/>
                    <a:pt x="4405006" y="1709420"/>
                    <a:pt x="4548491" y="1709420"/>
                  </a:cubicBezTo>
                  <a:lnTo>
                    <a:pt x="4647826" y="1715770"/>
                  </a:lnTo>
                  <a:lnTo>
                    <a:pt x="4714050" y="1715770"/>
                  </a:lnTo>
                  <a:cubicBezTo>
                    <a:pt x="4857535" y="1717040"/>
                    <a:pt x="4923758" y="1717040"/>
                    <a:pt x="4945833" y="1709420"/>
                  </a:cubicBezTo>
                  <a:lnTo>
                    <a:pt x="4945833" y="1706880"/>
                  </a:lnTo>
                  <a:cubicBezTo>
                    <a:pt x="5001020" y="1705610"/>
                    <a:pt x="5056206" y="1705610"/>
                    <a:pt x="5100355" y="1704340"/>
                  </a:cubicBezTo>
                  <a:cubicBezTo>
                    <a:pt x="5210728" y="1709420"/>
                    <a:pt x="5354213" y="1708150"/>
                    <a:pt x="5519772" y="1708150"/>
                  </a:cubicBezTo>
                  <a:cubicBezTo>
                    <a:pt x="5685332" y="1706880"/>
                    <a:pt x="5861928" y="1706880"/>
                    <a:pt x="5983338" y="1711960"/>
                  </a:cubicBezTo>
                  <a:lnTo>
                    <a:pt x="5994376" y="1713230"/>
                  </a:lnTo>
                  <a:lnTo>
                    <a:pt x="6016450" y="1713230"/>
                  </a:lnTo>
                  <a:cubicBezTo>
                    <a:pt x="6071637" y="1711960"/>
                    <a:pt x="6292383" y="1710690"/>
                    <a:pt x="6502091" y="1709420"/>
                  </a:cubicBezTo>
                  <a:cubicBezTo>
                    <a:pt x="6700762" y="1708150"/>
                    <a:pt x="6921508" y="1706880"/>
                    <a:pt x="7098105" y="1705610"/>
                  </a:cubicBezTo>
                  <a:cubicBezTo>
                    <a:pt x="7131217" y="1708150"/>
                    <a:pt x="7208478" y="1709420"/>
                    <a:pt x="7274702" y="1709420"/>
                  </a:cubicBezTo>
                  <a:cubicBezTo>
                    <a:pt x="7528559" y="1708150"/>
                    <a:pt x="7815528" y="1706880"/>
                    <a:pt x="8168722" y="1706880"/>
                  </a:cubicBezTo>
                  <a:lnTo>
                    <a:pt x="8179759" y="1708150"/>
                  </a:lnTo>
                  <a:lnTo>
                    <a:pt x="8234945" y="1706880"/>
                  </a:lnTo>
                  <a:cubicBezTo>
                    <a:pt x="8466729" y="1706880"/>
                    <a:pt x="8698512" y="1708150"/>
                    <a:pt x="8930295" y="1708150"/>
                  </a:cubicBezTo>
                  <a:lnTo>
                    <a:pt x="8930295" y="1710690"/>
                  </a:lnTo>
                  <a:lnTo>
                    <a:pt x="9117929" y="1708150"/>
                  </a:lnTo>
                  <a:lnTo>
                    <a:pt x="9206227" y="1708150"/>
                  </a:lnTo>
                  <a:cubicBezTo>
                    <a:pt x="9747055" y="1709420"/>
                    <a:pt x="10309956" y="1710690"/>
                    <a:pt x="10883895" y="1710690"/>
                  </a:cubicBezTo>
                  <a:lnTo>
                    <a:pt x="10905970" y="1710690"/>
                  </a:lnTo>
                  <a:lnTo>
                    <a:pt x="10939082" y="1705610"/>
                  </a:lnTo>
                  <a:lnTo>
                    <a:pt x="10939082" y="1700530"/>
                  </a:lnTo>
                  <a:lnTo>
                    <a:pt x="10961157" y="1700530"/>
                  </a:lnTo>
                  <a:lnTo>
                    <a:pt x="11645468" y="1711960"/>
                  </a:lnTo>
                  <a:cubicBezTo>
                    <a:pt x="11744804" y="1711960"/>
                    <a:pt x="11799991" y="1709420"/>
                    <a:pt x="11866214" y="1708150"/>
                  </a:cubicBezTo>
                  <a:cubicBezTo>
                    <a:pt x="11965549" y="1705610"/>
                    <a:pt x="12053848" y="1701800"/>
                    <a:pt x="12340818" y="1706880"/>
                  </a:cubicBezTo>
                  <a:lnTo>
                    <a:pt x="12340818" y="1704340"/>
                  </a:lnTo>
                  <a:lnTo>
                    <a:pt x="13025129" y="1704340"/>
                  </a:lnTo>
                  <a:cubicBezTo>
                    <a:pt x="13830852" y="1704340"/>
                    <a:pt x="14757984" y="1704340"/>
                    <a:pt x="15475409" y="1709420"/>
                  </a:cubicBezTo>
                  <a:lnTo>
                    <a:pt x="15773416" y="1710690"/>
                  </a:lnTo>
                  <a:lnTo>
                    <a:pt x="15652004" y="1704340"/>
                  </a:lnTo>
                  <a:lnTo>
                    <a:pt x="15718228" y="1704340"/>
                  </a:lnTo>
                  <a:cubicBezTo>
                    <a:pt x="15994160" y="1706880"/>
                    <a:pt x="16093791" y="1708150"/>
                    <a:pt x="16101411" y="1704340"/>
                  </a:cubicBezTo>
                  <a:lnTo>
                    <a:pt x="16101411" y="1705610"/>
                  </a:lnTo>
                  <a:cubicBezTo>
                    <a:pt x="16102681" y="1705610"/>
                    <a:pt x="16102681" y="1705610"/>
                    <a:pt x="16103950" y="1704340"/>
                  </a:cubicBezTo>
                  <a:cubicBezTo>
                    <a:pt x="16105220" y="1704340"/>
                    <a:pt x="16106491" y="1705610"/>
                    <a:pt x="16109031" y="1705610"/>
                  </a:cubicBezTo>
                  <a:lnTo>
                    <a:pt x="16109031" y="1711960"/>
                  </a:lnTo>
                  <a:cubicBezTo>
                    <a:pt x="16144591" y="1710690"/>
                    <a:pt x="16173800" y="1710690"/>
                    <a:pt x="16199200" y="1711960"/>
                  </a:cubicBezTo>
                  <a:cubicBezTo>
                    <a:pt x="16228411" y="1713230"/>
                    <a:pt x="16255081" y="1713230"/>
                    <a:pt x="16283020" y="1710690"/>
                  </a:cubicBezTo>
                  <a:cubicBezTo>
                    <a:pt x="16284291" y="1711960"/>
                    <a:pt x="16285561" y="1714500"/>
                    <a:pt x="16289370" y="1715770"/>
                  </a:cubicBezTo>
                  <a:lnTo>
                    <a:pt x="16291911" y="1715770"/>
                  </a:lnTo>
                  <a:cubicBezTo>
                    <a:pt x="16295720" y="1715770"/>
                    <a:pt x="16298261" y="1714500"/>
                    <a:pt x="16300800" y="1714500"/>
                  </a:cubicBezTo>
                  <a:lnTo>
                    <a:pt x="16300800" y="1719580"/>
                  </a:lnTo>
                  <a:cubicBezTo>
                    <a:pt x="16369381" y="1719580"/>
                    <a:pt x="16390970" y="1711960"/>
                    <a:pt x="16401131" y="1705610"/>
                  </a:cubicBezTo>
                  <a:cubicBezTo>
                    <a:pt x="16455741" y="1706880"/>
                    <a:pt x="16504000" y="1709420"/>
                    <a:pt x="16550991" y="1713230"/>
                  </a:cubicBezTo>
                  <a:lnTo>
                    <a:pt x="16550991" y="1708150"/>
                  </a:lnTo>
                  <a:lnTo>
                    <a:pt x="16568770" y="1708150"/>
                  </a:lnTo>
                  <a:lnTo>
                    <a:pt x="16568770" y="1704340"/>
                  </a:lnTo>
                  <a:lnTo>
                    <a:pt x="16643700" y="1704340"/>
                  </a:lnTo>
                  <a:lnTo>
                    <a:pt x="16690691" y="1706880"/>
                  </a:lnTo>
                  <a:lnTo>
                    <a:pt x="16691961" y="1706880"/>
                  </a:lnTo>
                  <a:cubicBezTo>
                    <a:pt x="16702120" y="1703070"/>
                    <a:pt x="16736411" y="1703070"/>
                    <a:pt x="16768161" y="1703070"/>
                  </a:cubicBezTo>
                  <a:cubicBezTo>
                    <a:pt x="16796100" y="1703070"/>
                    <a:pt x="16821500" y="1703070"/>
                    <a:pt x="16832931" y="1700530"/>
                  </a:cubicBezTo>
                  <a:lnTo>
                    <a:pt x="16896431" y="1700530"/>
                  </a:lnTo>
                  <a:lnTo>
                    <a:pt x="16896431" y="1694180"/>
                  </a:lnTo>
                  <a:lnTo>
                    <a:pt x="16912941" y="1694180"/>
                  </a:lnTo>
                  <a:lnTo>
                    <a:pt x="16912941" y="1687830"/>
                  </a:lnTo>
                  <a:cubicBezTo>
                    <a:pt x="16912941" y="1677670"/>
                    <a:pt x="16912941" y="1666240"/>
                    <a:pt x="16914211" y="1653540"/>
                  </a:cubicBezTo>
                  <a:lnTo>
                    <a:pt x="16914211" y="1640840"/>
                  </a:lnTo>
                  <a:cubicBezTo>
                    <a:pt x="16914211" y="1630680"/>
                    <a:pt x="16914211" y="1623060"/>
                    <a:pt x="16915481" y="1614170"/>
                  </a:cubicBezTo>
                  <a:lnTo>
                    <a:pt x="16916750" y="1597660"/>
                  </a:lnTo>
                  <a:cubicBezTo>
                    <a:pt x="16920561" y="1534160"/>
                    <a:pt x="16919291" y="1520190"/>
                    <a:pt x="16919291" y="1506220"/>
                  </a:cubicBezTo>
                  <a:cubicBezTo>
                    <a:pt x="16918020" y="1492250"/>
                    <a:pt x="16918020" y="1479550"/>
                    <a:pt x="16921831" y="1417320"/>
                  </a:cubicBezTo>
                  <a:lnTo>
                    <a:pt x="16923100" y="1399540"/>
                  </a:lnTo>
                  <a:lnTo>
                    <a:pt x="16911670" y="1412240"/>
                  </a:lnTo>
                  <a:cubicBezTo>
                    <a:pt x="16910400" y="1399540"/>
                    <a:pt x="16912941" y="1371600"/>
                    <a:pt x="16914211" y="1350010"/>
                  </a:cubicBezTo>
                  <a:cubicBezTo>
                    <a:pt x="16916750" y="1316990"/>
                    <a:pt x="16920561" y="1278890"/>
                    <a:pt x="16918020" y="1244600"/>
                  </a:cubicBezTo>
                  <a:lnTo>
                    <a:pt x="16926911" y="1272540"/>
                  </a:lnTo>
                  <a:lnTo>
                    <a:pt x="16925641" y="1225550"/>
                  </a:lnTo>
                  <a:cubicBezTo>
                    <a:pt x="16925641" y="1210310"/>
                    <a:pt x="16924370" y="1193800"/>
                    <a:pt x="16924370" y="1177290"/>
                  </a:cubicBezTo>
                  <a:cubicBezTo>
                    <a:pt x="16926911" y="1164590"/>
                    <a:pt x="16929450" y="1151890"/>
                    <a:pt x="16930720" y="1141730"/>
                  </a:cubicBezTo>
                  <a:lnTo>
                    <a:pt x="16935800" y="1141730"/>
                  </a:lnTo>
                  <a:cubicBezTo>
                    <a:pt x="16939611" y="1089660"/>
                    <a:pt x="16938341" y="1085850"/>
                    <a:pt x="16934531" y="1082040"/>
                  </a:cubicBezTo>
                  <a:cubicBezTo>
                    <a:pt x="16933261" y="1080770"/>
                    <a:pt x="16930720" y="1079500"/>
                    <a:pt x="16929450" y="1079500"/>
                  </a:cubicBezTo>
                  <a:cubicBezTo>
                    <a:pt x="16928181" y="1076960"/>
                    <a:pt x="16926911" y="1070610"/>
                    <a:pt x="16926911" y="1054100"/>
                  </a:cubicBezTo>
                  <a:cubicBezTo>
                    <a:pt x="16928181" y="1054100"/>
                    <a:pt x="16929450" y="1054100"/>
                    <a:pt x="16931991" y="1052830"/>
                  </a:cubicBezTo>
                  <a:cubicBezTo>
                    <a:pt x="16937070" y="1050290"/>
                    <a:pt x="16938341" y="1043940"/>
                    <a:pt x="16938341" y="1017270"/>
                  </a:cubicBezTo>
                  <a:cubicBezTo>
                    <a:pt x="16939611" y="1007110"/>
                    <a:pt x="16938341" y="981710"/>
                    <a:pt x="16935800" y="949960"/>
                  </a:cubicBezTo>
                  <a:cubicBezTo>
                    <a:pt x="16934531" y="929640"/>
                    <a:pt x="16933261" y="906780"/>
                    <a:pt x="16931991" y="883920"/>
                  </a:cubicBezTo>
                  <a:lnTo>
                    <a:pt x="16931991" y="861060"/>
                  </a:lnTo>
                  <a:cubicBezTo>
                    <a:pt x="16937070" y="859168"/>
                    <a:pt x="16938341" y="859168"/>
                    <a:pt x="16937070" y="859168"/>
                  </a:cubicBezTo>
                  <a:lnTo>
                    <a:pt x="16933261" y="859168"/>
                  </a:lnTo>
                  <a:lnTo>
                    <a:pt x="16933261" y="859168"/>
                  </a:lnTo>
                  <a:lnTo>
                    <a:pt x="16924370" y="859168"/>
                  </a:lnTo>
                  <a:lnTo>
                    <a:pt x="16924370" y="859168"/>
                  </a:lnTo>
                  <a:lnTo>
                    <a:pt x="16930720" y="859168"/>
                  </a:lnTo>
                  <a:lnTo>
                    <a:pt x="16926911" y="859168"/>
                  </a:lnTo>
                  <a:lnTo>
                    <a:pt x="16926911" y="859168"/>
                  </a:lnTo>
                  <a:cubicBezTo>
                    <a:pt x="16929450" y="859168"/>
                    <a:pt x="16933261" y="859168"/>
                    <a:pt x="16926911" y="859168"/>
                  </a:cubicBezTo>
                  <a:cubicBezTo>
                    <a:pt x="16926911" y="859168"/>
                    <a:pt x="16926911" y="859168"/>
                    <a:pt x="16928181" y="859168"/>
                  </a:cubicBezTo>
                  <a:lnTo>
                    <a:pt x="16930720" y="859168"/>
                  </a:lnTo>
                  <a:lnTo>
                    <a:pt x="16930720" y="859168"/>
                  </a:lnTo>
                  <a:cubicBezTo>
                    <a:pt x="16929450" y="859168"/>
                    <a:pt x="16929450" y="859168"/>
                    <a:pt x="16928181" y="859168"/>
                  </a:cubicBezTo>
                  <a:cubicBezTo>
                    <a:pt x="16926911" y="859168"/>
                    <a:pt x="16924370" y="859168"/>
                    <a:pt x="16921831" y="859168"/>
                  </a:cubicBezTo>
                  <a:cubicBezTo>
                    <a:pt x="16921831" y="859168"/>
                    <a:pt x="16923100" y="859168"/>
                    <a:pt x="16923100" y="859168"/>
                  </a:cubicBezTo>
                  <a:cubicBezTo>
                    <a:pt x="16923100" y="859168"/>
                    <a:pt x="16923100" y="859168"/>
                    <a:pt x="16924370" y="859168"/>
                  </a:cubicBezTo>
                  <a:lnTo>
                    <a:pt x="16919291" y="859168"/>
                  </a:lnTo>
                  <a:lnTo>
                    <a:pt x="16925641" y="859168"/>
                  </a:lnTo>
                  <a:lnTo>
                    <a:pt x="16926911" y="859168"/>
                  </a:lnTo>
                  <a:lnTo>
                    <a:pt x="16926911" y="859168"/>
                  </a:lnTo>
                  <a:cubicBezTo>
                    <a:pt x="16933261" y="859168"/>
                    <a:pt x="16930720" y="859168"/>
                    <a:pt x="16928181" y="859168"/>
                  </a:cubicBezTo>
                  <a:cubicBezTo>
                    <a:pt x="16926911" y="859168"/>
                    <a:pt x="16924370" y="859168"/>
                    <a:pt x="16928181" y="859168"/>
                  </a:cubicBezTo>
                  <a:lnTo>
                    <a:pt x="16931991" y="859168"/>
                  </a:lnTo>
                  <a:lnTo>
                    <a:pt x="16930720" y="859168"/>
                  </a:lnTo>
                  <a:lnTo>
                    <a:pt x="16937070" y="859168"/>
                  </a:lnTo>
                  <a:cubicBezTo>
                    <a:pt x="16937070" y="859168"/>
                    <a:pt x="16938341" y="859168"/>
                    <a:pt x="16938341" y="859168"/>
                  </a:cubicBezTo>
                  <a:lnTo>
                    <a:pt x="16939611" y="859168"/>
                  </a:lnTo>
                  <a:lnTo>
                    <a:pt x="16938341" y="859168"/>
                  </a:lnTo>
                  <a:lnTo>
                    <a:pt x="16938341" y="859168"/>
                  </a:lnTo>
                  <a:lnTo>
                    <a:pt x="16934531" y="859168"/>
                  </a:lnTo>
                  <a:lnTo>
                    <a:pt x="16926911" y="859168"/>
                  </a:lnTo>
                  <a:cubicBezTo>
                    <a:pt x="16925641" y="859168"/>
                    <a:pt x="16925641" y="859168"/>
                    <a:pt x="16924370" y="859168"/>
                  </a:cubicBezTo>
                  <a:lnTo>
                    <a:pt x="16925641" y="859168"/>
                  </a:lnTo>
                  <a:lnTo>
                    <a:pt x="16926911" y="859168"/>
                  </a:lnTo>
                  <a:cubicBezTo>
                    <a:pt x="16928181" y="859168"/>
                    <a:pt x="16928181" y="859168"/>
                    <a:pt x="16928181" y="859168"/>
                  </a:cubicBezTo>
                  <a:cubicBezTo>
                    <a:pt x="16930720" y="859168"/>
                    <a:pt x="16933261" y="859168"/>
                    <a:pt x="16934531" y="859168"/>
                  </a:cubicBezTo>
                  <a:lnTo>
                    <a:pt x="16935800" y="859168"/>
                  </a:lnTo>
                  <a:lnTo>
                    <a:pt x="16931991" y="859168"/>
                  </a:lnTo>
                  <a:cubicBezTo>
                    <a:pt x="16931991" y="859168"/>
                    <a:pt x="16929450" y="859168"/>
                    <a:pt x="16928181" y="859168"/>
                  </a:cubicBezTo>
                  <a:cubicBezTo>
                    <a:pt x="16928181" y="859168"/>
                    <a:pt x="16925641" y="859168"/>
                    <a:pt x="16921831" y="859168"/>
                  </a:cubicBezTo>
                  <a:lnTo>
                    <a:pt x="16931991" y="859168"/>
                  </a:lnTo>
                  <a:cubicBezTo>
                    <a:pt x="16935800" y="859168"/>
                    <a:pt x="16935800" y="859168"/>
                    <a:pt x="16935800" y="859168"/>
                  </a:cubicBezTo>
                  <a:cubicBezTo>
                    <a:pt x="16935800" y="859168"/>
                    <a:pt x="16935800" y="859168"/>
                    <a:pt x="16939611" y="859168"/>
                  </a:cubicBezTo>
                  <a:lnTo>
                    <a:pt x="16935800" y="859168"/>
                  </a:lnTo>
                  <a:cubicBezTo>
                    <a:pt x="16934531" y="859168"/>
                    <a:pt x="16934531" y="859168"/>
                    <a:pt x="16934531" y="859168"/>
                  </a:cubicBezTo>
                  <a:cubicBezTo>
                    <a:pt x="16934531" y="859168"/>
                    <a:pt x="16934531" y="859168"/>
                    <a:pt x="16931991" y="859168"/>
                  </a:cubicBezTo>
                  <a:cubicBezTo>
                    <a:pt x="16934531" y="859168"/>
                    <a:pt x="16935800" y="859168"/>
                    <a:pt x="16935800" y="859168"/>
                  </a:cubicBezTo>
                  <a:cubicBezTo>
                    <a:pt x="16935800" y="859168"/>
                    <a:pt x="16935800" y="859168"/>
                    <a:pt x="16940881"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59168"/>
                  </a:lnTo>
                  <a:lnTo>
                    <a:pt x="16858331" y="859168"/>
                  </a:lnTo>
                  <a:lnTo>
                    <a:pt x="16863411" y="859168"/>
                  </a:lnTo>
                  <a:lnTo>
                    <a:pt x="16858331" y="859168"/>
                  </a:lnTo>
                  <a:cubicBezTo>
                    <a:pt x="16858331" y="859168"/>
                    <a:pt x="16858331" y="859168"/>
                    <a:pt x="16859600" y="859168"/>
                  </a:cubicBezTo>
                  <a:lnTo>
                    <a:pt x="16850711" y="859168"/>
                  </a:lnTo>
                  <a:lnTo>
                    <a:pt x="16850711" y="859168"/>
                  </a:lnTo>
                  <a:lnTo>
                    <a:pt x="16855791" y="859168"/>
                  </a:lnTo>
                  <a:cubicBezTo>
                    <a:pt x="16854522" y="859168"/>
                    <a:pt x="16854522" y="859168"/>
                    <a:pt x="16853250" y="859168"/>
                  </a:cubicBezTo>
                  <a:cubicBezTo>
                    <a:pt x="16851981" y="859168"/>
                    <a:pt x="16850711" y="859168"/>
                    <a:pt x="16849441" y="859168"/>
                  </a:cubicBezTo>
                  <a:lnTo>
                    <a:pt x="16848172" y="859168"/>
                  </a:lnTo>
                  <a:cubicBezTo>
                    <a:pt x="16846900" y="859168"/>
                    <a:pt x="16848172" y="859168"/>
                    <a:pt x="16850711" y="859168"/>
                  </a:cubicBezTo>
                  <a:cubicBezTo>
                    <a:pt x="16853250" y="859168"/>
                    <a:pt x="16855791" y="859168"/>
                    <a:pt x="16853250" y="859168"/>
                  </a:cubicBezTo>
                  <a:lnTo>
                    <a:pt x="16853250" y="859168"/>
                  </a:lnTo>
                  <a:cubicBezTo>
                    <a:pt x="16854522" y="859168"/>
                    <a:pt x="16854522" y="859168"/>
                    <a:pt x="16855791" y="859168"/>
                  </a:cubicBezTo>
                  <a:cubicBezTo>
                    <a:pt x="16855791" y="859168"/>
                    <a:pt x="16854522" y="859168"/>
                    <a:pt x="16854522" y="859168"/>
                  </a:cubicBezTo>
                  <a:cubicBezTo>
                    <a:pt x="16853250" y="859168"/>
                    <a:pt x="16850711" y="859168"/>
                    <a:pt x="16855791" y="859168"/>
                  </a:cubicBezTo>
                  <a:lnTo>
                    <a:pt x="16846900" y="859168"/>
                  </a:lnTo>
                  <a:lnTo>
                    <a:pt x="16846900" y="859168"/>
                  </a:lnTo>
                  <a:cubicBezTo>
                    <a:pt x="16846900" y="859168"/>
                    <a:pt x="16848172" y="859168"/>
                    <a:pt x="16854522" y="859168"/>
                  </a:cubicBezTo>
                  <a:cubicBezTo>
                    <a:pt x="16857061" y="859168"/>
                    <a:pt x="16858331" y="859168"/>
                    <a:pt x="16860872" y="859168"/>
                  </a:cubicBezTo>
                  <a:cubicBezTo>
                    <a:pt x="16860872" y="859168"/>
                    <a:pt x="16860872" y="859168"/>
                    <a:pt x="16862141" y="859168"/>
                  </a:cubicBezTo>
                  <a:cubicBezTo>
                    <a:pt x="16863411" y="859168"/>
                    <a:pt x="16862141" y="859168"/>
                    <a:pt x="16862141" y="859168"/>
                  </a:cubicBezTo>
                  <a:cubicBezTo>
                    <a:pt x="16860872" y="859168"/>
                    <a:pt x="16859600" y="859168"/>
                    <a:pt x="16857061" y="859168"/>
                  </a:cubicBezTo>
                  <a:cubicBezTo>
                    <a:pt x="16853250" y="859168"/>
                    <a:pt x="16851981" y="859168"/>
                    <a:pt x="16851981" y="859168"/>
                  </a:cubicBezTo>
                  <a:lnTo>
                    <a:pt x="16853250" y="859168"/>
                  </a:lnTo>
                  <a:cubicBezTo>
                    <a:pt x="16857061" y="859168"/>
                    <a:pt x="16860872" y="859168"/>
                    <a:pt x="16860872" y="859168"/>
                  </a:cubicBezTo>
                  <a:lnTo>
                    <a:pt x="16859600" y="859168"/>
                  </a:lnTo>
                  <a:lnTo>
                    <a:pt x="16859600" y="859168"/>
                  </a:lnTo>
                  <a:cubicBezTo>
                    <a:pt x="16858331" y="859168"/>
                    <a:pt x="16857061" y="859168"/>
                    <a:pt x="16850711" y="859168"/>
                  </a:cubicBezTo>
                  <a:cubicBezTo>
                    <a:pt x="16843091" y="859168"/>
                    <a:pt x="16843091" y="859168"/>
                    <a:pt x="16840550" y="859168"/>
                  </a:cubicBezTo>
                  <a:lnTo>
                    <a:pt x="16839281" y="859168"/>
                  </a:lnTo>
                  <a:lnTo>
                    <a:pt x="16843091" y="859168"/>
                  </a:lnTo>
                  <a:cubicBezTo>
                    <a:pt x="16849441" y="859168"/>
                    <a:pt x="16849441" y="859168"/>
                    <a:pt x="16849441" y="859168"/>
                  </a:cubicBezTo>
                  <a:cubicBezTo>
                    <a:pt x="16849441" y="859168"/>
                    <a:pt x="16851981" y="859168"/>
                    <a:pt x="16858331" y="859168"/>
                  </a:cubicBezTo>
                  <a:lnTo>
                    <a:pt x="16857061" y="859168"/>
                  </a:lnTo>
                  <a:lnTo>
                    <a:pt x="16854522" y="859168"/>
                  </a:lnTo>
                  <a:cubicBezTo>
                    <a:pt x="16850711" y="859168"/>
                    <a:pt x="16853250" y="859168"/>
                    <a:pt x="16857061" y="859168"/>
                  </a:cubicBezTo>
                  <a:cubicBezTo>
                    <a:pt x="16860872" y="859168"/>
                    <a:pt x="16864681" y="859168"/>
                    <a:pt x="16863411" y="859168"/>
                  </a:cubicBezTo>
                  <a:cubicBezTo>
                    <a:pt x="16862141" y="859168"/>
                    <a:pt x="16862141" y="859168"/>
                    <a:pt x="16860872" y="859168"/>
                  </a:cubicBezTo>
                  <a:lnTo>
                    <a:pt x="16857061" y="859168"/>
                  </a:lnTo>
                  <a:lnTo>
                    <a:pt x="16860872" y="859168"/>
                  </a:lnTo>
                  <a:lnTo>
                    <a:pt x="16860872" y="859168"/>
                  </a:lnTo>
                  <a:lnTo>
                    <a:pt x="16858331" y="859168"/>
                  </a:lnTo>
                  <a:lnTo>
                    <a:pt x="16859600" y="859168"/>
                  </a:lnTo>
                  <a:lnTo>
                    <a:pt x="16854522" y="859168"/>
                  </a:lnTo>
                  <a:lnTo>
                    <a:pt x="16859600" y="859168"/>
                  </a:lnTo>
                  <a:cubicBezTo>
                    <a:pt x="16860872" y="859168"/>
                    <a:pt x="16863411" y="859168"/>
                    <a:pt x="16864681" y="859168"/>
                  </a:cubicBezTo>
                  <a:lnTo>
                    <a:pt x="16860872" y="859168"/>
                  </a:lnTo>
                  <a:cubicBezTo>
                    <a:pt x="16851981" y="859168"/>
                    <a:pt x="16853250" y="859168"/>
                    <a:pt x="16854522" y="859168"/>
                  </a:cubicBezTo>
                  <a:cubicBezTo>
                    <a:pt x="16855791" y="859168"/>
                    <a:pt x="16855791" y="859168"/>
                    <a:pt x="16857061" y="859168"/>
                  </a:cubicBezTo>
                  <a:lnTo>
                    <a:pt x="16851981" y="863600"/>
                  </a:lnTo>
                  <a:cubicBezTo>
                    <a:pt x="16850711" y="867410"/>
                    <a:pt x="16850711" y="869950"/>
                    <a:pt x="16849441" y="873760"/>
                  </a:cubicBezTo>
                  <a:lnTo>
                    <a:pt x="16857061" y="873760"/>
                  </a:lnTo>
                  <a:lnTo>
                    <a:pt x="16857061" y="883920"/>
                  </a:lnTo>
                  <a:lnTo>
                    <a:pt x="16851981" y="883920"/>
                  </a:lnTo>
                  <a:cubicBezTo>
                    <a:pt x="16849441" y="896620"/>
                    <a:pt x="16848172" y="918210"/>
                    <a:pt x="16846900" y="946150"/>
                  </a:cubicBezTo>
                  <a:cubicBezTo>
                    <a:pt x="16845631" y="966470"/>
                    <a:pt x="16845631" y="988060"/>
                    <a:pt x="16843091" y="1013460"/>
                  </a:cubicBezTo>
                  <a:lnTo>
                    <a:pt x="16855791" y="1014730"/>
                  </a:lnTo>
                  <a:cubicBezTo>
                    <a:pt x="16857061" y="1012190"/>
                    <a:pt x="16857061" y="1005840"/>
                    <a:pt x="16858331" y="999490"/>
                  </a:cubicBezTo>
                  <a:lnTo>
                    <a:pt x="16862141" y="999490"/>
                  </a:lnTo>
                  <a:cubicBezTo>
                    <a:pt x="16862141" y="1007110"/>
                    <a:pt x="16863411" y="1016000"/>
                    <a:pt x="16864681" y="1024890"/>
                  </a:cubicBezTo>
                  <a:cubicBezTo>
                    <a:pt x="16859600" y="1031240"/>
                    <a:pt x="16859600" y="1049020"/>
                    <a:pt x="16860872" y="1087120"/>
                  </a:cubicBezTo>
                  <a:lnTo>
                    <a:pt x="16860872" y="1097280"/>
                  </a:lnTo>
                  <a:lnTo>
                    <a:pt x="16851981" y="1094740"/>
                  </a:lnTo>
                  <a:lnTo>
                    <a:pt x="16851981" y="1104900"/>
                  </a:lnTo>
                  <a:cubicBezTo>
                    <a:pt x="16853250" y="1135380"/>
                    <a:pt x="16855791" y="1144270"/>
                    <a:pt x="16858331" y="1155700"/>
                  </a:cubicBezTo>
                  <a:cubicBezTo>
                    <a:pt x="16859600" y="1160780"/>
                    <a:pt x="16860872" y="1167130"/>
                    <a:pt x="16862141" y="1176020"/>
                  </a:cubicBezTo>
                  <a:cubicBezTo>
                    <a:pt x="16860872" y="1223010"/>
                    <a:pt x="16855791" y="1235710"/>
                    <a:pt x="16850711" y="1245870"/>
                  </a:cubicBezTo>
                  <a:lnTo>
                    <a:pt x="16849441" y="1248410"/>
                  </a:lnTo>
                  <a:lnTo>
                    <a:pt x="16849441" y="1250950"/>
                  </a:lnTo>
                  <a:cubicBezTo>
                    <a:pt x="16849441" y="1280160"/>
                    <a:pt x="16849441" y="1283970"/>
                    <a:pt x="16855791" y="1285240"/>
                  </a:cubicBezTo>
                  <a:cubicBezTo>
                    <a:pt x="16858331" y="1285240"/>
                    <a:pt x="16859600" y="1285240"/>
                    <a:pt x="16860872" y="1283970"/>
                  </a:cubicBezTo>
                  <a:lnTo>
                    <a:pt x="16860872" y="1291590"/>
                  </a:lnTo>
                  <a:cubicBezTo>
                    <a:pt x="16858331" y="1357630"/>
                    <a:pt x="16860872" y="1405890"/>
                    <a:pt x="16864681" y="1479550"/>
                  </a:cubicBezTo>
                  <a:lnTo>
                    <a:pt x="16865950" y="1492250"/>
                  </a:lnTo>
                  <a:cubicBezTo>
                    <a:pt x="16859600" y="1492250"/>
                    <a:pt x="16859600" y="1498600"/>
                    <a:pt x="16858331" y="1501140"/>
                  </a:cubicBezTo>
                  <a:lnTo>
                    <a:pt x="16858331" y="1502410"/>
                  </a:lnTo>
                  <a:lnTo>
                    <a:pt x="16862141" y="1527810"/>
                  </a:lnTo>
                  <a:lnTo>
                    <a:pt x="16859600" y="1524000"/>
                  </a:lnTo>
                  <a:lnTo>
                    <a:pt x="16860872" y="1551940"/>
                  </a:lnTo>
                  <a:cubicBezTo>
                    <a:pt x="16862141" y="1568450"/>
                    <a:pt x="16863411" y="1572260"/>
                    <a:pt x="16865950" y="1576070"/>
                  </a:cubicBezTo>
                  <a:cubicBezTo>
                    <a:pt x="16867222" y="1578610"/>
                    <a:pt x="16869761" y="1581150"/>
                    <a:pt x="16871031" y="1611630"/>
                  </a:cubicBezTo>
                  <a:lnTo>
                    <a:pt x="16871031" y="1614170"/>
                  </a:lnTo>
                  <a:cubicBezTo>
                    <a:pt x="16873572" y="1620520"/>
                    <a:pt x="16872300" y="1635760"/>
                    <a:pt x="16871031" y="1645920"/>
                  </a:cubicBezTo>
                  <a:lnTo>
                    <a:pt x="16857061" y="1644650"/>
                  </a:lnTo>
                  <a:lnTo>
                    <a:pt x="16831661" y="1642110"/>
                  </a:lnTo>
                  <a:cubicBezTo>
                    <a:pt x="16811341" y="1640840"/>
                    <a:pt x="16792291" y="1642110"/>
                    <a:pt x="16777050" y="1643380"/>
                  </a:cubicBezTo>
                  <a:lnTo>
                    <a:pt x="16777050" y="1639570"/>
                  </a:lnTo>
                  <a:lnTo>
                    <a:pt x="16771972" y="1637030"/>
                  </a:lnTo>
                  <a:lnTo>
                    <a:pt x="16724981" y="1640840"/>
                  </a:lnTo>
                  <a:cubicBezTo>
                    <a:pt x="16680531" y="1643380"/>
                    <a:pt x="16672911" y="1644650"/>
                    <a:pt x="16627191" y="1649730"/>
                  </a:cubicBezTo>
                  <a:cubicBezTo>
                    <a:pt x="16600522" y="1647190"/>
                    <a:pt x="16573850" y="1645920"/>
                    <a:pt x="16547181" y="1645920"/>
                  </a:cubicBezTo>
                  <a:lnTo>
                    <a:pt x="16533211" y="1645920"/>
                  </a:lnTo>
                  <a:cubicBezTo>
                    <a:pt x="16523050" y="1644650"/>
                    <a:pt x="16510350" y="1643380"/>
                    <a:pt x="16493841" y="1643380"/>
                  </a:cubicBezTo>
                  <a:lnTo>
                    <a:pt x="16493841" y="1645920"/>
                  </a:lnTo>
                  <a:lnTo>
                    <a:pt x="16491300" y="1645920"/>
                  </a:lnTo>
                  <a:cubicBezTo>
                    <a:pt x="16490031" y="1644650"/>
                    <a:pt x="16488761" y="1644650"/>
                    <a:pt x="16487491" y="1643380"/>
                  </a:cubicBezTo>
                  <a:lnTo>
                    <a:pt x="16484950" y="1643380"/>
                  </a:lnTo>
                  <a:cubicBezTo>
                    <a:pt x="16473522" y="1645920"/>
                    <a:pt x="16460822" y="1647190"/>
                    <a:pt x="16445581" y="1648460"/>
                  </a:cubicBezTo>
                  <a:lnTo>
                    <a:pt x="16427800" y="1640840"/>
                  </a:lnTo>
                  <a:lnTo>
                    <a:pt x="16421450" y="1645920"/>
                  </a:lnTo>
                  <a:lnTo>
                    <a:pt x="16305881" y="1640840"/>
                  </a:lnTo>
                  <a:cubicBezTo>
                    <a:pt x="16288100" y="1643380"/>
                    <a:pt x="16270322" y="1644650"/>
                    <a:pt x="16253811" y="1647190"/>
                  </a:cubicBezTo>
                  <a:cubicBezTo>
                    <a:pt x="16228411" y="1647190"/>
                    <a:pt x="16204281" y="1645920"/>
                    <a:pt x="16178881" y="1645920"/>
                  </a:cubicBezTo>
                  <a:lnTo>
                    <a:pt x="16178881" y="1640840"/>
                  </a:lnTo>
                  <a:lnTo>
                    <a:pt x="16128081" y="1644650"/>
                  </a:lnTo>
                  <a:cubicBezTo>
                    <a:pt x="16119191" y="1644650"/>
                    <a:pt x="16111572" y="1644650"/>
                    <a:pt x="16101411" y="1643380"/>
                  </a:cubicBezTo>
                  <a:lnTo>
                    <a:pt x="16101411" y="1642110"/>
                  </a:lnTo>
                  <a:cubicBezTo>
                    <a:pt x="15938976" y="1638300"/>
                    <a:pt x="15629931" y="1637030"/>
                    <a:pt x="15265701" y="1637030"/>
                  </a:cubicBezTo>
                  <a:lnTo>
                    <a:pt x="15011843" y="1637030"/>
                  </a:lnTo>
                  <a:lnTo>
                    <a:pt x="15111180" y="1642110"/>
                  </a:lnTo>
                  <a:cubicBezTo>
                    <a:pt x="15044956" y="1642110"/>
                    <a:pt x="15000807" y="1640840"/>
                    <a:pt x="14945620" y="1640840"/>
                  </a:cubicBezTo>
                  <a:cubicBezTo>
                    <a:pt x="14912508" y="1640840"/>
                    <a:pt x="14879396" y="1639570"/>
                    <a:pt x="14846284" y="1639570"/>
                  </a:cubicBezTo>
                  <a:lnTo>
                    <a:pt x="14824210" y="1639570"/>
                  </a:lnTo>
                  <a:cubicBezTo>
                    <a:pt x="14791097" y="1640840"/>
                    <a:pt x="14746948" y="1642110"/>
                    <a:pt x="14724873" y="1644650"/>
                  </a:cubicBezTo>
                  <a:lnTo>
                    <a:pt x="14724873" y="1643380"/>
                  </a:lnTo>
                  <a:cubicBezTo>
                    <a:pt x="14471016" y="1639570"/>
                    <a:pt x="14294419" y="1640840"/>
                    <a:pt x="14150935" y="1644650"/>
                  </a:cubicBezTo>
                  <a:lnTo>
                    <a:pt x="14128860" y="1644650"/>
                  </a:lnTo>
                  <a:cubicBezTo>
                    <a:pt x="13599071" y="1644650"/>
                    <a:pt x="13003057" y="1644650"/>
                    <a:pt x="12870610" y="1637030"/>
                  </a:cubicBezTo>
                  <a:lnTo>
                    <a:pt x="12848535" y="1637030"/>
                  </a:lnTo>
                  <a:cubicBezTo>
                    <a:pt x="12660901" y="1637030"/>
                    <a:pt x="12605714" y="1637030"/>
                    <a:pt x="12594677" y="1643380"/>
                  </a:cubicBezTo>
                  <a:lnTo>
                    <a:pt x="12506378" y="1643380"/>
                  </a:lnTo>
                  <a:lnTo>
                    <a:pt x="12362894" y="1639570"/>
                  </a:lnTo>
                  <a:lnTo>
                    <a:pt x="12230446" y="1644650"/>
                  </a:lnTo>
                  <a:cubicBezTo>
                    <a:pt x="12164223" y="1644650"/>
                    <a:pt x="12097999" y="1644650"/>
                    <a:pt x="12053850" y="1643380"/>
                  </a:cubicBezTo>
                  <a:lnTo>
                    <a:pt x="12053850" y="1634490"/>
                  </a:lnTo>
                  <a:cubicBezTo>
                    <a:pt x="11777918" y="1631950"/>
                    <a:pt x="11369538" y="1633220"/>
                    <a:pt x="11071531" y="1634490"/>
                  </a:cubicBezTo>
                  <a:cubicBezTo>
                    <a:pt x="10939083" y="1634490"/>
                    <a:pt x="10817673" y="1635760"/>
                    <a:pt x="10751450" y="1635760"/>
                  </a:cubicBezTo>
                  <a:lnTo>
                    <a:pt x="10751450" y="1638300"/>
                  </a:lnTo>
                  <a:lnTo>
                    <a:pt x="9846392" y="1638300"/>
                  </a:lnTo>
                  <a:lnTo>
                    <a:pt x="9846392" y="1635760"/>
                  </a:lnTo>
                  <a:cubicBezTo>
                    <a:pt x="9813280" y="1637030"/>
                    <a:pt x="9780168" y="1637030"/>
                    <a:pt x="9758094" y="1638300"/>
                  </a:cubicBezTo>
                  <a:lnTo>
                    <a:pt x="9460087" y="1638300"/>
                  </a:lnTo>
                  <a:cubicBezTo>
                    <a:pt x="8676439" y="1638300"/>
                    <a:pt x="7859679" y="1638300"/>
                    <a:pt x="7142256" y="1642110"/>
                  </a:cubicBezTo>
                  <a:lnTo>
                    <a:pt x="7098106" y="1642110"/>
                  </a:lnTo>
                  <a:cubicBezTo>
                    <a:pt x="7020845" y="1642110"/>
                    <a:pt x="6954622" y="1643380"/>
                    <a:pt x="6877361" y="1643380"/>
                  </a:cubicBezTo>
                  <a:lnTo>
                    <a:pt x="6502093" y="1645920"/>
                  </a:lnTo>
                  <a:lnTo>
                    <a:pt x="6579353" y="1648460"/>
                  </a:lnTo>
                  <a:lnTo>
                    <a:pt x="6413795" y="1648460"/>
                  </a:lnTo>
                  <a:cubicBezTo>
                    <a:pt x="6358608" y="1644650"/>
                    <a:pt x="6259273" y="1642110"/>
                    <a:pt x="6193049" y="1639570"/>
                  </a:cubicBezTo>
                  <a:lnTo>
                    <a:pt x="6182011" y="1645920"/>
                  </a:lnTo>
                  <a:lnTo>
                    <a:pt x="6170974" y="1640840"/>
                  </a:lnTo>
                  <a:cubicBezTo>
                    <a:pt x="6137862" y="1642110"/>
                    <a:pt x="5928154" y="1640840"/>
                    <a:pt x="5751557" y="1640840"/>
                  </a:cubicBezTo>
                  <a:lnTo>
                    <a:pt x="5243842" y="1640840"/>
                  </a:lnTo>
                  <a:lnTo>
                    <a:pt x="5243842" y="1644650"/>
                  </a:lnTo>
                  <a:cubicBezTo>
                    <a:pt x="5199693" y="1644650"/>
                    <a:pt x="5166581" y="1644650"/>
                    <a:pt x="5122432" y="1645920"/>
                  </a:cubicBezTo>
                  <a:lnTo>
                    <a:pt x="5111394" y="1645920"/>
                  </a:lnTo>
                  <a:cubicBezTo>
                    <a:pt x="4989984" y="1647190"/>
                    <a:pt x="4857536" y="1648460"/>
                    <a:pt x="4703014" y="1649730"/>
                  </a:cubicBezTo>
                  <a:cubicBezTo>
                    <a:pt x="4714052" y="1648460"/>
                    <a:pt x="4714052" y="1647190"/>
                    <a:pt x="4725089" y="1645920"/>
                  </a:cubicBezTo>
                  <a:cubicBezTo>
                    <a:pt x="4736126" y="1639570"/>
                    <a:pt x="4669903" y="1635760"/>
                    <a:pt x="4636791" y="1634490"/>
                  </a:cubicBezTo>
                  <a:lnTo>
                    <a:pt x="4614716" y="1634490"/>
                  </a:lnTo>
                  <a:cubicBezTo>
                    <a:pt x="4316709" y="1633220"/>
                    <a:pt x="4261523" y="1634490"/>
                    <a:pt x="4217374" y="1638300"/>
                  </a:cubicBezTo>
                  <a:cubicBezTo>
                    <a:pt x="4206336" y="1639570"/>
                    <a:pt x="4173224" y="1640840"/>
                    <a:pt x="3930404" y="1639570"/>
                  </a:cubicBezTo>
                  <a:lnTo>
                    <a:pt x="3908330" y="1639570"/>
                  </a:lnTo>
                  <a:cubicBezTo>
                    <a:pt x="3875218" y="1640840"/>
                    <a:pt x="3853143" y="1642110"/>
                    <a:pt x="3842106" y="1643380"/>
                  </a:cubicBezTo>
                  <a:cubicBezTo>
                    <a:pt x="3555136" y="1644650"/>
                    <a:pt x="3455801" y="1645920"/>
                    <a:pt x="3378540" y="1647190"/>
                  </a:cubicBezTo>
                  <a:lnTo>
                    <a:pt x="3102607" y="1644650"/>
                  </a:lnTo>
                  <a:cubicBezTo>
                    <a:pt x="3003272" y="1643380"/>
                    <a:pt x="2948085" y="1643380"/>
                    <a:pt x="2914973" y="1642110"/>
                  </a:cubicBezTo>
                  <a:lnTo>
                    <a:pt x="2914973" y="1633220"/>
                  </a:lnTo>
                  <a:lnTo>
                    <a:pt x="1601536" y="1630680"/>
                  </a:lnTo>
                  <a:lnTo>
                    <a:pt x="1634648" y="1635760"/>
                  </a:lnTo>
                  <a:cubicBezTo>
                    <a:pt x="1546350" y="1637030"/>
                    <a:pt x="1369753" y="1639570"/>
                    <a:pt x="1248343" y="1639570"/>
                  </a:cubicBezTo>
                  <a:cubicBezTo>
                    <a:pt x="1193156" y="1639570"/>
                    <a:pt x="1137970" y="1640840"/>
                    <a:pt x="1093821"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963930"/>
                  </a:moveTo>
                  <a:lnTo>
                    <a:pt x="76200" y="969010"/>
                  </a:lnTo>
                  <a:lnTo>
                    <a:pt x="74930" y="975360"/>
                  </a:lnTo>
                  <a:cubicBezTo>
                    <a:pt x="73660" y="971550"/>
                    <a:pt x="73660" y="967740"/>
                    <a:pt x="73660" y="963930"/>
                  </a:cubicBezTo>
                  <a:close/>
                  <a:moveTo>
                    <a:pt x="16905320" y="628650"/>
                  </a:moveTo>
                  <a:lnTo>
                    <a:pt x="16905320" y="619760"/>
                  </a:lnTo>
                  <a:cubicBezTo>
                    <a:pt x="16905320" y="623570"/>
                    <a:pt x="16906591" y="626110"/>
                    <a:pt x="16906591" y="628650"/>
                  </a:cubicBezTo>
                  <a:lnTo>
                    <a:pt x="16905320" y="628650"/>
                  </a:lnTo>
                  <a:close/>
                  <a:moveTo>
                    <a:pt x="16934531" y="859168"/>
                  </a:moveTo>
                  <a:lnTo>
                    <a:pt x="16930720" y="859168"/>
                  </a:lnTo>
                  <a:cubicBezTo>
                    <a:pt x="16931991" y="859168"/>
                    <a:pt x="16933261" y="859168"/>
                    <a:pt x="16934531" y="859168"/>
                  </a:cubicBezTo>
                  <a:close/>
                </a:path>
              </a:pathLst>
            </a:custGeom>
            <a:solidFill>
              <a:srgbClr val="425C6B"/>
            </a:solidFill>
          </p:spPr>
        </p:sp>
      </p:grpSp>
      <p:sp>
        <p:nvSpPr>
          <p:cNvPr id="6" name="TextBox 6"/>
          <p:cNvSpPr txBox="1"/>
          <p:nvPr/>
        </p:nvSpPr>
        <p:spPr>
          <a:xfrm>
            <a:off x="642901" y="2753862"/>
            <a:ext cx="10963285" cy="333746"/>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Set up a data pipeline to score new or regularly refreshed data.</a:t>
            </a:r>
          </a:p>
        </p:txBody>
      </p:sp>
      <p:sp>
        <p:nvSpPr>
          <p:cNvPr id="7" name="TextBox 7"/>
          <p:cNvSpPr txBox="1"/>
          <p:nvPr/>
        </p:nvSpPr>
        <p:spPr>
          <a:xfrm>
            <a:off x="642901" y="1866405"/>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2.3</a:t>
            </a:r>
          </a:p>
        </p:txBody>
      </p:sp>
      <p:sp>
        <p:nvSpPr>
          <p:cNvPr id="8" name="TextBox 8"/>
          <p:cNvSpPr txBox="1"/>
          <p:nvPr/>
        </p:nvSpPr>
        <p:spPr>
          <a:xfrm>
            <a:off x="1320800" y="3766778"/>
            <a:ext cx="10177017" cy="2762166"/>
          </a:xfrm>
          <a:prstGeom prst="rect">
            <a:avLst/>
          </a:prstGeom>
        </p:spPr>
        <p:txBody>
          <a:bodyPr lIns="0" tIns="0" rIns="0" bIns="0" rtlCol="0" anchor="t">
            <a:spAutoFit/>
          </a:bodyPr>
          <a:lstStyle/>
          <a:p>
            <a:pPr algn="just">
              <a:lnSpc>
                <a:spcPts val="2333"/>
              </a:lnSpc>
              <a:spcBef>
                <a:spcPct val="0"/>
              </a:spcBef>
            </a:pPr>
            <a:r>
              <a:rPr lang="en-US" spc="65" dirty="0">
                <a:latin typeface="Century Gothic" panose="020B0502020202020204" pitchFamily="34" charset="0"/>
              </a:rPr>
              <a:t>Step1: In addition to initial data ingestion and cleaning, it is necessary to set up a process to obtain new data or update it regularly as part of an ongoing learning process. At this stage, a data pipeline solution architecture must be developed. </a:t>
            </a:r>
          </a:p>
          <a:p>
            <a:pPr algn="just">
              <a:lnSpc>
                <a:spcPts val="1000"/>
              </a:lnSpc>
              <a:spcBef>
                <a:spcPct val="0"/>
              </a:spcBef>
            </a:pPr>
            <a:endParaRPr lang="en-US" spc="65" dirty="0">
              <a:latin typeface="Century Gothic" panose="020B0502020202020204" pitchFamily="34" charset="0"/>
            </a:endParaRPr>
          </a:p>
          <a:p>
            <a:pPr algn="just">
              <a:lnSpc>
                <a:spcPts val="2333"/>
              </a:lnSpc>
              <a:spcBef>
                <a:spcPct val="0"/>
              </a:spcBef>
            </a:pPr>
            <a:r>
              <a:rPr lang="en-US" spc="65" dirty="0">
                <a:latin typeface="Century Gothic" panose="020B0502020202020204" pitchFamily="34" charset="0"/>
              </a:rPr>
              <a:t>Step2: The pipeline should be situated in parallel with the next step of the data science project. Depending on the business needs and constraints of the existing systems into which this solution is being integrated, the pipeline can be one of the following options:</a:t>
            </a:r>
          </a:p>
          <a:p>
            <a:pPr algn="just">
              <a:lnSpc>
                <a:spcPts val="2333"/>
              </a:lnSpc>
              <a:spcBef>
                <a:spcPct val="0"/>
              </a:spcBef>
            </a:pPr>
            <a:endParaRPr lang="en-US" spc="65" dirty="0">
              <a:latin typeface="Century Gothic" panose="020B0502020202020204" pitchFamily="34" charset="0"/>
            </a:endParaRPr>
          </a:p>
          <a:p>
            <a:pPr algn="just">
              <a:lnSpc>
                <a:spcPts val="2333"/>
              </a:lnSpc>
              <a:spcBef>
                <a:spcPct val="0"/>
              </a:spcBef>
            </a:pPr>
            <a:endParaRPr lang="en-US" spc="65" dirty="0">
              <a:latin typeface="Century Gothic" panose="020B0502020202020204" pitchFamily="34" charset="0"/>
            </a:endParaRPr>
          </a:p>
        </p:txBody>
      </p:sp>
      <p:sp>
        <p:nvSpPr>
          <p:cNvPr id="9" name="TextBox 9"/>
          <p:cNvSpPr txBox="1"/>
          <p:nvPr/>
        </p:nvSpPr>
        <p:spPr>
          <a:xfrm>
            <a:off x="3454400" y="5682807"/>
            <a:ext cx="3759200" cy="864211"/>
          </a:xfrm>
          <a:prstGeom prst="rect">
            <a:avLst/>
          </a:prstGeom>
        </p:spPr>
        <p:txBody>
          <a:bodyPr wrap="square" lIns="0" tIns="0" rIns="0" bIns="0" rtlCol="0" anchor="t">
            <a:spAutoFit/>
          </a:bodyPr>
          <a:lstStyle/>
          <a:p>
            <a:pPr marL="308202" lvl="1" indent="-154101">
              <a:lnSpc>
                <a:spcPts val="2333"/>
              </a:lnSpc>
              <a:buFont typeface="Arial"/>
              <a:buChar char="•"/>
            </a:pPr>
            <a:r>
              <a:rPr lang="en-US" spc="65" dirty="0">
                <a:latin typeface="Century Gothic" panose="020B0502020202020204" pitchFamily="34" charset="0"/>
              </a:rPr>
              <a:t>Batch-based</a:t>
            </a:r>
          </a:p>
          <a:p>
            <a:pPr marL="308202" lvl="1" indent="-154101">
              <a:lnSpc>
                <a:spcPts val="2333"/>
              </a:lnSpc>
              <a:buFont typeface="Arial"/>
              <a:buChar char="•"/>
            </a:pPr>
            <a:r>
              <a:rPr lang="en-US" spc="65" dirty="0">
                <a:latin typeface="Century Gothic" panose="020B0502020202020204" pitchFamily="34" charset="0"/>
              </a:rPr>
              <a:t>Streaming or in real time</a:t>
            </a:r>
          </a:p>
          <a:p>
            <a:pPr marL="308202" lvl="1" indent="-154101">
              <a:lnSpc>
                <a:spcPts val="2333"/>
              </a:lnSpc>
              <a:buFont typeface="Arial"/>
              <a:buChar char="•"/>
            </a:pPr>
            <a:r>
              <a:rPr lang="en-US" spc="65" dirty="0">
                <a:latin typeface="Century Gothic" panose="020B0502020202020204" pitchFamily="34" charset="0"/>
              </a:rPr>
              <a:t>A hybrid</a:t>
            </a:r>
          </a:p>
        </p:txBody>
      </p:sp>
      <p:grpSp>
        <p:nvGrpSpPr>
          <p:cNvPr id="10" name="Group 10"/>
          <p:cNvGrpSpPr/>
          <p:nvPr/>
        </p:nvGrpSpPr>
        <p:grpSpPr>
          <a:xfrm rot="-5400000">
            <a:off x="446882" y="3318524"/>
            <a:ext cx="527073" cy="911613"/>
            <a:chOff x="0" y="0"/>
            <a:chExt cx="536027" cy="927100"/>
          </a:xfrm>
        </p:grpSpPr>
        <p:sp>
          <p:nvSpPr>
            <p:cNvPr id="11" name="Freeform 11"/>
            <p:cNvSpPr/>
            <p:nvPr/>
          </p:nvSpPr>
          <p:spPr>
            <a:xfrm>
              <a:off x="0" y="0"/>
              <a:ext cx="536027" cy="927100"/>
            </a:xfrm>
            <a:custGeom>
              <a:avLst/>
              <a:gdLst/>
              <a:ahLst/>
              <a:cxnLst/>
              <a:rect l="l" t="t" r="r" b="b"/>
              <a:pathLst>
                <a:path w="536027" h="927100">
                  <a:moveTo>
                    <a:pt x="372197" y="0"/>
                  </a:moveTo>
                  <a:lnTo>
                    <a:pt x="0" y="0"/>
                  </a:lnTo>
                  <a:lnTo>
                    <a:pt x="0" y="927100"/>
                  </a:lnTo>
                  <a:lnTo>
                    <a:pt x="76200" y="927100"/>
                  </a:lnTo>
                  <a:lnTo>
                    <a:pt x="76200" y="76200"/>
                  </a:lnTo>
                  <a:lnTo>
                    <a:pt x="536027" y="76200"/>
                  </a:lnTo>
                  <a:lnTo>
                    <a:pt x="536027" y="0"/>
                  </a:lnTo>
                  <a:close/>
                </a:path>
              </a:pathLst>
            </a:custGeom>
            <a:solidFill>
              <a:srgbClr val="425C6B"/>
            </a:solidFill>
          </p:spPr>
        </p:sp>
      </p:grpSp>
      <p:grpSp>
        <p:nvGrpSpPr>
          <p:cNvPr id="12" name="Group 12"/>
          <p:cNvGrpSpPr/>
          <p:nvPr/>
        </p:nvGrpSpPr>
        <p:grpSpPr>
          <a:xfrm rot="-5400000">
            <a:off x="233808" y="3997017"/>
            <a:ext cx="953222" cy="911613"/>
            <a:chOff x="0" y="0"/>
            <a:chExt cx="969415" cy="927100"/>
          </a:xfrm>
        </p:grpSpPr>
        <p:sp>
          <p:nvSpPr>
            <p:cNvPr id="13" name="Freeform 13"/>
            <p:cNvSpPr/>
            <p:nvPr/>
          </p:nvSpPr>
          <p:spPr>
            <a:xfrm>
              <a:off x="0" y="0"/>
              <a:ext cx="969415" cy="927100"/>
            </a:xfrm>
            <a:custGeom>
              <a:avLst/>
              <a:gdLst/>
              <a:ahLst/>
              <a:cxnLst/>
              <a:rect l="l" t="t" r="r" b="b"/>
              <a:pathLst>
                <a:path w="969415" h="927100">
                  <a:moveTo>
                    <a:pt x="805585" y="0"/>
                  </a:moveTo>
                  <a:lnTo>
                    <a:pt x="0" y="0"/>
                  </a:lnTo>
                  <a:lnTo>
                    <a:pt x="0" y="927100"/>
                  </a:lnTo>
                  <a:lnTo>
                    <a:pt x="76200" y="927100"/>
                  </a:lnTo>
                  <a:lnTo>
                    <a:pt x="76200" y="76200"/>
                  </a:lnTo>
                  <a:lnTo>
                    <a:pt x="969415" y="76200"/>
                  </a:lnTo>
                  <a:lnTo>
                    <a:pt x="969415" y="0"/>
                  </a:lnTo>
                  <a:close/>
                </a:path>
              </a:pathLst>
            </a:custGeom>
            <a:solidFill>
              <a:srgbClr val="425C6B"/>
            </a:solidFill>
          </p:spPr>
        </p:sp>
      </p:grpSp>
      <p:sp>
        <p:nvSpPr>
          <p:cNvPr id="2" name="Marcador de Posição do Número do Diapositivo 1">
            <a:extLst>
              <a:ext uri="{FF2B5EF4-FFF2-40B4-BE49-F238E27FC236}">
                <a16:creationId xmlns:a16="http://schemas.microsoft.com/office/drawing/2014/main" id="{A0CB092E-4505-EB4E-9BEE-4080C84A0270}"/>
              </a:ext>
            </a:extLst>
          </p:cNvPr>
          <p:cNvSpPr>
            <a:spLocks noGrp="1"/>
          </p:cNvSpPr>
          <p:nvPr>
            <p:ph type="sldNum" idx="12"/>
          </p:nvPr>
        </p:nvSpPr>
        <p:spPr/>
        <p:txBody>
          <a:bodyPr/>
          <a:lstStyle/>
          <a:p>
            <a:fld id="{00000000-1234-1234-1234-123412341234}" type="slidenum">
              <a:rPr lang="en" smtClean="0"/>
              <a:pPr/>
              <a:t>22</a:t>
            </a:fld>
            <a:endParaRPr lang="en" dirty="0"/>
          </a:p>
        </p:txBody>
      </p:sp>
    </p:spTree>
    <p:extLst>
      <p:ext uri="{BB962C8B-B14F-4D97-AF65-F5344CB8AC3E}">
        <p14:creationId xmlns:p14="http://schemas.microsoft.com/office/powerpoint/2010/main" val="753798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a:extLst>
              <a:ext uri="{FF2B5EF4-FFF2-40B4-BE49-F238E27FC236}">
                <a16:creationId xmlns:a16="http://schemas.microsoft.com/office/drawing/2014/main" id="{D69551F0-75C8-F645-9B07-75628D60B795}"/>
              </a:ext>
            </a:extLst>
          </p:cNvPr>
          <p:cNvSpPr/>
          <p:nvPr/>
        </p:nvSpPr>
        <p:spPr>
          <a:xfrm>
            <a:off x="-50800" y="-25400"/>
            <a:ext cx="12344400" cy="1760117"/>
          </a:xfrm>
          <a:prstGeom prst="rect">
            <a:avLst/>
          </a:prstGeom>
          <a:solidFill>
            <a:srgbClr val="425C6B"/>
          </a:solidFill>
        </p:spPr>
      </p:sp>
      <p:sp>
        <p:nvSpPr>
          <p:cNvPr id="3" name="TextBox 3"/>
          <p:cNvSpPr txBox="1"/>
          <p:nvPr/>
        </p:nvSpPr>
        <p:spPr>
          <a:xfrm>
            <a:off x="1816983" y="559929"/>
            <a:ext cx="8549879"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MODELING</a:t>
            </a:r>
          </a:p>
        </p:txBody>
      </p:sp>
      <p:grpSp>
        <p:nvGrpSpPr>
          <p:cNvPr id="4" name="Group 4"/>
          <p:cNvGrpSpPr/>
          <p:nvPr/>
        </p:nvGrpSpPr>
        <p:grpSpPr>
          <a:xfrm>
            <a:off x="262995" y="2528126"/>
            <a:ext cx="11666011" cy="1182229"/>
            <a:chOff x="0" y="0"/>
            <a:chExt cx="16943421" cy="1717040"/>
          </a:xfrm>
        </p:grpSpPr>
        <p:sp>
          <p:nvSpPr>
            <p:cNvPr id="5" name="Freeform 5"/>
            <p:cNvSpPr/>
            <p:nvPr/>
          </p:nvSpPr>
          <p:spPr>
            <a:xfrm>
              <a:off x="0" y="-2540"/>
              <a:ext cx="16943422" cy="1719580"/>
            </a:xfrm>
            <a:custGeom>
              <a:avLst/>
              <a:gdLst/>
              <a:ahLst/>
              <a:cxnLst/>
              <a:rect l="l" t="t" r="r" b="b"/>
              <a:pathLst>
                <a:path w="16943422" h="1719580">
                  <a:moveTo>
                    <a:pt x="16940881" y="859168"/>
                  </a:moveTo>
                  <a:lnTo>
                    <a:pt x="16943422" y="859168"/>
                  </a:lnTo>
                  <a:lnTo>
                    <a:pt x="16937072" y="859168"/>
                  </a:lnTo>
                  <a:lnTo>
                    <a:pt x="16937072" y="859168"/>
                  </a:lnTo>
                  <a:cubicBezTo>
                    <a:pt x="16937072" y="859168"/>
                    <a:pt x="16935800" y="859168"/>
                    <a:pt x="16934531" y="859168"/>
                  </a:cubicBezTo>
                  <a:lnTo>
                    <a:pt x="16934531" y="859168"/>
                  </a:lnTo>
                  <a:lnTo>
                    <a:pt x="16933261" y="859168"/>
                  </a:lnTo>
                  <a:cubicBezTo>
                    <a:pt x="16931991" y="859168"/>
                    <a:pt x="16928181" y="859168"/>
                    <a:pt x="16926911" y="859168"/>
                  </a:cubicBezTo>
                  <a:cubicBezTo>
                    <a:pt x="16926911" y="859168"/>
                    <a:pt x="16928181" y="859168"/>
                    <a:pt x="16929450" y="859168"/>
                  </a:cubicBezTo>
                  <a:cubicBezTo>
                    <a:pt x="16929450" y="859168"/>
                    <a:pt x="16930722" y="859168"/>
                    <a:pt x="16930722" y="859168"/>
                  </a:cubicBezTo>
                  <a:lnTo>
                    <a:pt x="16934531" y="859168"/>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1435975" y="1714500"/>
                  </a:lnTo>
                  <a:cubicBezTo>
                    <a:pt x="1645683" y="1714500"/>
                    <a:pt x="1844354" y="1713230"/>
                    <a:pt x="2054063" y="1711960"/>
                  </a:cubicBezTo>
                  <a:cubicBezTo>
                    <a:pt x="2506592" y="1709420"/>
                    <a:pt x="2937046" y="1706880"/>
                    <a:pt x="3334389" y="1710690"/>
                  </a:cubicBezTo>
                  <a:cubicBezTo>
                    <a:pt x="3522023" y="1709420"/>
                    <a:pt x="3665507" y="1709420"/>
                    <a:pt x="3786918" y="1710690"/>
                  </a:cubicBezTo>
                  <a:lnTo>
                    <a:pt x="3786918" y="1711960"/>
                  </a:lnTo>
                  <a:lnTo>
                    <a:pt x="3864178" y="1711960"/>
                  </a:lnTo>
                  <a:lnTo>
                    <a:pt x="4151148" y="1714500"/>
                  </a:lnTo>
                  <a:lnTo>
                    <a:pt x="4151148" y="1710690"/>
                  </a:lnTo>
                  <a:cubicBezTo>
                    <a:pt x="4272558" y="1710690"/>
                    <a:pt x="4405006" y="1709420"/>
                    <a:pt x="4548491" y="1709420"/>
                  </a:cubicBezTo>
                  <a:lnTo>
                    <a:pt x="4647826" y="1715770"/>
                  </a:lnTo>
                  <a:lnTo>
                    <a:pt x="4714050" y="1715770"/>
                  </a:lnTo>
                  <a:cubicBezTo>
                    <a:pt x="4857535" y="1717040"/>
                    <a:pt x="4923758" y="1717040"/>
                    <a:pt x="4945833" y="1709420"/>
                  </a:cubicBezTo>
                  <a:lnTo>
                    <a:pt x="4945833" y="1706880"/>
                  </a:lnTo>
                  <a:cubicBezTo>
                    <a:pt x="5001020" y="1705610"/>
                    <a:pt x="5056206" y="1705610"/>
                    <a:pt x="5100355" y="1704340"/>
                  </a:cubicBezTo>
                  <a:cubicBezTo>
                    <a:pt x="5210728" y="1709420"/>
                    <a:pt x="5354213" y="1708150"/>
                    <a:pt x="5519772" y="1708150"/>
                  </a:cubicBezTo>
                  <a:cubicBezTo>
                    <a:pt x="5685332" y="1706880"/>
                    <a:pt x="5861928" y="1706880"/>
                    <a:pt x="5983338" y="1711960"/>
                  </a:cubicBezTo>
                  <a:lnTo>
                    <a:pt x="5994376" y="1713230"/>
                  </a:lnTo>
                  <a:lnTo>
                    <a:pt x="6016450" y="1713230"/>
                  </a:lnTo>
                  <a:cubicBezTo>
                    <a:pt x="6071637" y="1711960"/>
                    <a:pt x="6292383" y="1710690"/>
                    <a:pt x="6502091" y="1709420"/>
                  </a:cubicBezTo>
                  <a:cubicBezTo>
                    <a:pt x="6700762" y="1708150"/>
                    <a:pt x="6921508" y="1706880"/>
                    <a:pt x="7098105" y="1705610"/>
                  </a:cubicBezTo>
                  <a:cubicBezTo>
                    <a:pt x="7131217" y="1708150"/>
                    <a:pt x="7208478" y="1709420"/>
                    <a:pt x="7274702" y="1709420"/>
                  </a:cubicBezTo>
                  <a:cubicBezTo>
                    <a:pt x="7528559" y="1708150"/>
                    <a:pt x="7815528" y="1706880"/>
                    <a:pt x="8168722" y="1706880"/>
                  </a:cubicBezTo>
                  <a:lnTo>
                    <a:pt x="8179759" y="1708150"/>
                  </a:lnTo>
                  <a:lnTo>
                    <a:pt x="8234945" y="1706880"/>
                  </a:lnTo>
                  <a:cubicBezTo>
                    <a:pt x="8466729" y="1706880"/>
                    <a:pt x="8698512" y="1708150"/>
                    <a:pt x="8930295" y="1708150"/>
                  </a:cubicBezTo>
                  <a:lnTo>
                    <a:pt x="8930295" y="1710690"/>
                  </a:lnTo>
                  <a:lnTo>
                    <a:pt x="9117929" y="1708150"/>
                  </a:lnTo>
                  <a:lnTo>
                    <a:pt x="9206227" y="1708150"/>
                  </a:lnTo>
                  <a:cubicBezTo>
                    <a:pt x="9747055" y="1709420"/>
                    <a:pt x="10309956" y="1710690"/>
                    <a:pt x="10883895" y="1710690"/>
                  </a:cubicBezTo>
                  <a:lnTo>
                    <a:pt x="10905970" y="1710690"/>
                  </a:lnTo>
                  <a:lnTo>
                    <a:pt x="10939082" y="1705610"/>
                  </a:lnTo>
                  <a:lnTo>
                    <a:pt x="10939082" y="1700530"/>
                  </a:lnTo>
                  <a:lnTo>
                    <a:pt x="10961157" y="1700530"/>
                  </a:lnTo>
                  <a:lnTo>
                    <a:pt x="11645468" y="1711960"/>
                  </a:lnTo>
                  <a:cubicBezTo>
                    <a:pt x="11744804" y="1711960"/>
                    <a:pt x="11799991" y="1709420"/>
                    <a:pt x="11866214" y="1708150"/>
                  </a:cubicBezTo>
                  <a:cubicBezTo>
                    <a:pt x="11965549" y="1705610"/>
                    <a:pt x="12053848" y="1701800"/>
                    <a:pt x="12340818" y="1706880"/>
                  </a:cubicBezTo>
                  <a:lnTo>
                    <a:pt x="12340818" y="1704340"/>
                  </a:lnTo>
                  <a:lnTo>
                    <a:pt x="13025129" y="1704340"/>
                  </a:lnTo>
                  <a:cubicBezTo>
                    <a:pt x="13830852" y="1704340"/>
                    <a:pt x="14757984" y="1704340"/>
                    <a:pt x="15475409" y="1709420"/>
                  </a:cubicBezTo>
                  <a:lnTo>
                    <a:pt x="15773416" y="1710690"/>
                  </a:lnTo>
                  <a:lnTo>
                    <a:pt x="15652004" y="1704340"/>
                  </a:lnTo>
                  <a:lnTo>
                    <a:pt x="15718228" y="1704340"/>
                  </a:lnTo>
                  <a:cubicBezTo>
                    <a:pt x="15994160" y="1706880"/>
                    <a:pt x="16093791" y="1708150"/>
                    <a:pt x="16101411" y="1704340"/>
                  </a:cubicBezTo>
                  <a:lnTo>
                    <a:pt x="16101411" y="1705610"/>
                  </a:lnTo>
                  <a:cubicBezTo>
                    <a:pt x="16102681" y="1705610"/>
                    <a:pt x="16102681" y="1705610"/>
                    <a:pt x="16103950" y="1704340"/>
                  </a:cubicBezTo>
                  <a:cubicBezTo>
                    <a:pt x="16105220" y="1704340"/>
                    <a:pt x="16106491" y="1705610"/>
                    <a:pt x="16109031" y="1705610"/>
                  </a:cubicBezTo>
                  <a:lnTo>
                    <a:pt x="16109031" y="1711960"/>
                  </a:lnTo>
                  <a:cubicBezTo>
                    <a:pt x="16144591" y="1710690"/>
                    <a:pt x="16173800" y="1710690"/>
                    <a:pt x="16199200" y="1711960"/>
                  </a:cubicBezTo>
                  <a:cubicBezTo>
                    <a:pt x="16228411" y="1713230"/>
                    <a:pt x="16255081" y="1713230"/>
                    <a:pt x="16283020" y="1710690"/>
                  </a:cubicBezTo>
                  <a:cubicBezTo>
                    <a:pt x="16284291" y="1711960"/>
                    <a:pt x="16285561" y="1714500"/>
                    <a:pt x="16289370" y="1715770"/>
                  </a:cubicBezTo>
                  <a:lnTo>
                    <a:pt x="16291911" y="1715770"/>
                  </a:lnTo>
                  <a:cubicBezTo>
                    <a:pt x="16295720" y="1715770"/>
                    <a:pt x="16298261" y="1714500"/>
                    <a:pt x="16300800" y="1714500"/>
                  </a:cubicBezTo>
                  <a:lnTo>
                    <a:pt x="16300800" y="1719580"/>
                  </a:lnTo>
                  <a:cubicBezTo>
                    <a:pt x="16369381" y="1719580"/>
                    <a:pt x="16390970" y="1711960"/>
                    <a:pt x="16401131" y="1705610"/>
                  </a:cubicBezTo>
                  <a:cubicBezTo>
                    <a:pt x="16455741" y="1706880"/>
                    <a:pt x="16504000" y="1709420"/>
                    <a:pt x="16550991" y="1713230"/>
                  </a:cubicBezTo>
                  <a:lnTo>
                    <a:pt x="16550991" y="1708150"/>
                  </a:lnTo>
                  <a:lnTo>
                    <a:pt x="16568770" y="1708150"/>
                  </a:lnTo>
                  <a:lnTo>
                    <a:pt x="16568770" y="1704340"/>
                  </a:lnTo>
                  <a:lnTo>
                    <a:pt x="16643700" y="1704340"/>
                  </a:lnTo>
                  <a:lnTo>
                    <a:pt x="16690691" y="1706880"/>
                  </a:lnTo>
                  <a:lnTo>
                    <a:pt x="16691961" y="1706880"/>
                  </a:lnTo>
                  <a:cubicBezTo>
                    <a:pt x="16702120" y="1703070"/>
                    <a:pt x="16736411" y="1703070"/>
                    <a:pt x="16768161" y="1703070"/>
                  </a:cubicBezTo>
                  <a:cubicBezTo>
                    <a:pt x="16796100" y="1703070"/>
                    <a:pt x="16821500" y="1703070"/>
                    <a:pt x="16832931" y="1700530"/>
                  </a:cubicBezTo>
                  <a:lnTo>
                    <a:pt x="16896431" y="1700530"/>
                  </a:lnTo>
                  <a:lnTo>
                    <a:pt x="16896431" y="1694180"/>
                  </a:lnTo>
                  <a:lnTo>
                    <a:pt x="16912941" y="1694180"/>
                  </a:lnTo>
                  <a:lnTo>
                    <a:pt x="16912941" y="1687830"/>
                  </a:lnTo>
                  <a:cubicBezTo>
                    <a:pt x="16912941" y="1677670"/>
                    <a:pt x="16912941" y="1666240"/>
                    <a:pt x="16914211" y="1653540"/>
                  </a:cubicBezTo>
                  <a:lnTo>
                    <a:pt x="16914211" y="1640840"/>
                  </a:lnTo>
                  <a:cubicBezTo>
                    <a:pt x="16914211" y="1630680"/>
                    <a:pt x="16914211" y="1623060"/>
                    <a:pt x="16915481" y="1614170"/>
                  </a:cubicBezTo>
                  <a:lnTo>
                    <a:pt x="16916750" y="1597660"/>
                  </a:lnTo>
                  <a:cubicBezTo>
                    <a:pt x="16920561" y="1534160"/>
                    <a:pt x="16919291" y="1520190"/>
                    <a:pt x="16919291" y="1506220"/>
                  </a:cubicBezTo>
                  <a:cubicBezTo>
                    <a:pt x="16918020" y="1492250"/>
                    <a:pt x="16918020" y="1479550"/>
                    <a:pt x="16921831" y="1417320"/>
                  </a:cubicBezTo>
                  <a:lnTo>
                    <a:pt x="16923100" y="1399540"/>
                  </a:lnTo>
                  <a:lnTo>
                    <a:pt x="16911670" y="1412240"/>
                  </a:lnTo>
                  <a:cubicBezTo>
                    <a:pt x="16910400" y="1399540"/>
                    <a:pt x="16912941" y="1371600"/>
                    <a:pt x="16914211" y="1350010"/>
                  </a:cubicBezTo>
                  <a:cubicBezTo>
                    <a:pt x="16916750" y="1316990"/>
                    <a:pt x="16920561" y="1278890"/>
                    <a:pt x="16918020" y="1244600"/>
                  </a:cubicBezTo>
                  <a:lnTo>
                    <a:pt x="16926911" y="1272540"/>
                  </a:lnTo>
                  <a:lnTo>
                    <a:pt x="16925641" y="1225550"/>
                  </a:lnTo>
                  <a:cubicBezTo>
                    <a:pt x="16925641" y="1210310"/>
                    <a:pt x="16924370" y="1193800"/>
                    <a:pt x="16924370" y="1177290"/>
                  </a:cubicBezTo>
                  <a:cubicBezTo>
                    <a:pt x="16926911" y="1164590"/>
                    <a:pt x="16929450" y="1151890"/>
                    <a:pt x="16930720" y="1141730"/>
                  </a:cubicBezTo>
                  <a:lnTo>
                    <a:pt x="16935800" y="1141730"/>
                  </a:lnTo>
                  <a:cubicBezTo>
                    <a:pt x="16939611" y="1089660"/>
                    <a:pt x="16938341" y="1085850"/>
                    <a:pt x="16934531" y="1082040"/>
                  </a:cubicBezTo>
                  <a:cubicBezTo>
                    <a:pt x="16933261" y="1080770"/>
                    <a:pt x="16930720" y="1079500"/>
                    <a:pt x="16929450" y="1079500"/>
                  </a:cubicBezTo>
                  <a:cubicBezTo>
                    <a:pt x="16928181" y="1076960"/>
                    <a:pt x="16926911" y="1070610"/>
                    <a:pt x="16926911" y="1054100"/>
                  </a:cubicBezTo>
                  <a:cubicBezTo>
                    <a:pt x="16928181" y="1054100"/>
                    <a:pt x="16929450" y="1054100"/>
                    <a:pt x="16931991" y="1052830"/>
                  </a:cubicBezTo>
                  <a:cubicBezTo>
                    <a:pt x="16937070" y="1050290"/>
                    <a:pt x="16938341" y="1043940"/>
                    <a:pt x="16938341" y="1017270"/>
                  </a:cubicBezTo>
                  <a:cubicBezTo>
                    <a:pt x="16939611" y="1007110"/>
                    <a:pt x="16938341" y="981710"/>
                    <a:pt x="16935800" y="949960"/>
                  </a:cubicBezTo>
                  <a:cubicBezTo>
                    <a:pt x="16934531" y="929640"/>
                    <a:pt x="16933261" y="906780"/>
                    <a:pt x="16931991" y="883920"/>
                  </a:cubicBezTo>
                  <a:lnTo>
                    <a:pt x="16931991" y="861060"/>
                  </a:lnTo>
                  <a:cubicBezTo>
                    <a:pt x="16937070" y="859168"/>
                    <a:pt x="16938341" y="859168"/>
                    <a:pt x="16937070" y="859168"/>
                  </a:cubicBezTo>
                  <a:lnTo>
                    <a:pt x="16933261" y="859168"/>
                  </a:lnTo>
                  <a:lnTo>
                    <a:pt x="16933261" y="859168"/>
                  </a:lnTo>
                  <a:lnTo>
                    <a:pt x="16924370" y="859168"/>
                  </a:lnTo>
                  <a:lnTo>
                    <a:pt x="16924370" y="859168"/>
                  </a:lnTo>
                  <a:lnTo>
                    <a:pt x="16930720" y="859168"/>
                  </a:lnTo>
                  <a:lnTo>
                    <a:pt x="16926911" y="859168"/>
                  </a:lnTo>
                  <a:lnTo>
                    <a:pt x="16926911" y="859168"/>
                  </a:lnTo>
                  <a:cubicBezTo>
                    <a:pt x="16929450" y="859168"/>
                    <a:pt x="16933261" y="859168"/>
                    <a:pt x="16926911" y="859168"/>
                  </a:cubicBezTo>
                  <a:cubicBezTo>
                    <a:pt x="16926911" y="859168"/>
                    <a:pt x="16926911" y="859168"/>
                    <a:pt x="16928181" y="859168"/>
                  </a:cubicBezTo>
                  <a:lnTo>
                    <a:pt x="16930720" y="859168"/>
                  </a:lnTo>
                  <a:lnTo>
                    <a:pt x="16930720" y="859168"/>
                  </a:lnTo>
                  <a:cubicBezTo>
                    <a:pt x="16929450" y="859168"/>
                    <a:pt x="16929450" y="859168"/>
                    <a:pt x="16928181" y="859168"/>
                  </a:cubicBezTo>
                  <a:cubicBezTo>
                    <a:pt x="16926911" y="859168"/>
                    <a:pt x="16924370" y="859168"/>
                    <a:pt x="16921831" y="859168"/>
                  </a:cubicBezTo>
                  <a:cubicBezTo>
                    <a:pt x="16921831" y="859168"/>
                    <a:pt x="16923100" y="859168"/>
                    <a:pt x="16923100" y="859168"/>
                  </a:cubicBezTo>
                  <a:cubicBezTo>
                    <a:pt x="16923100" y="859168"/>
                    <a:pt x="16923100" y="859168"/>
                    <a:pt x="16924370" y="859168"/>
                  </a:cubicBezTo>
                  <a:lnTo>
                    <a:pt x="16919291" y="859168"/>
                  </a:lnTo>
                  <a:lnTo>
                    <a:pt x="16925641" y="859168"/>
                  </a:lnTo>
                  <a:lnTo>
                    <a:pt x="16926911" y="859168"/>
                  </a:lnTo>
                  <a:lnTo>
                    <a:pt x="16926911" y="859168"/>
                  </a:lnTo>
                  <a:cubicBezTo>
                    <a:pt x="16933261" y="859168"/>
                    <a:pt x="16930720" y="859168"/>
                    <a:pt x="16928181" y="859168"/>
                  </a:cubicBezTo>
                  <a:cubicBezTo>
                    <a:pt x="16926911" y="859168"/>
                    <a:pt x="16924370" y="859168"/>
                    <a:pt x="16928181" y="859168"/>
                  </a:cubicBezTo>
                  <a:lnTo>
                    <a:pt x="16931991" y="859168"/>
                  </a:lnTo>
                  <a:lnTo>
                    <a:pt x="16930720" y="859168"/>
                  </a:lnTo>
                  <a:lnTo>
                    <a:pt x="16937070" y="859168"/>
                  </a:lnTo>
                  <a:cubicBezTo>
                    <a:pt x="16937070" y="859168"/>
                    <a:pt x="16938341" y="859168"/>
                    <a:pt x="16938341" y="859168"/>
                  </a:cubicBezTo>
                  <a:lnTo>
                    <a:pt x="16939611" y="859168"/>
                  </a:lnTo>
                  <a:lnTo>
                    <a:pt x="16938341" y="859168"/>
                  </a:lnTo>
                  <a:lnTo>
                    <a:pt x="16938341" y="859168"/>
                  </a:lnTo>
                  <a:lnTo>
                    <a:pt x="16934531" y="859168"/>
                  </a:lnTo>
                  <a:lnTo>
                    <a:pt x="16926911" y="859168"/>
                  </a:lnTo>
                  <a:cubicBezTo>
                    <a:pt x="16925641" y="859168"/>
                    <a:pt x="16925641" y="859168"/>
                    <a:pt x="16924370" y="859168"/>
                  </a:cubicBezTo>
                  <a:lnTo>
                    <a:pt x="16925641" y="859168"/>
                  </a:lnTo>
                  <a:lnTo>
                    <a:pt x="16926911" y="859168"/>
                  </a:lnTo>
                  <a:cubicBezTo>
                    <a:pt x="16928181" y="859168"/>
                    <a:pt x="16928181" y="859168"/>
                    <a:pt x="16928181" y="859168"/>
                  </a:cubicBezTo>
                  <a:cubicBezTo>
                    <a:pt x="16930720" y="859168"/>
                    <a:pt x="16933261" y="859168"/>
                    <a:pt x="16934531" y="859168"/>
                  </a:cubicBezTo>
                  <a:lnTo>
                    <a:pt x="16935800" y="859168"/>
                  </a:lnTo>
                  <a:lnTo>
                    <a:pt x="16931991" y="859168"/>
                  </a:lnTo>
                  <a:cubicBezTo>
                    <a:pt x="16931991" y="859168"/>
                    <a:pt x="16929450" y="859168"/>
                    <a:pt x="16928181" y="859168"/>
                  </a:cubicBezTo>
                  <a:cubicBezTo>
                    <a:pt x="16928181" y="859168"/>
                    <a:pt x="16925641" y="859168"/>
                    <a:pt x="16921831" y="859168"/>
                  </a:cubicBezTo>
                  <a:lnTo>
                    <a:pt x="16931991" y="859168"/>
                  </a:lnTo>
                  <a:cubicBezTo>
                    <a:pt x="16935800" y="859168"/>
                    <a:pt x="16935800" y="859168"/>
                    <a:pt x="16935800" y="859168"/>
                  </a:cubicBezTo>
                  <a:cubicBezTo>
                    <a:pt x="16935800" y="859168"/>
                    <a:pt x="16935800" y="859168"/>
                    <a:pt x="16939611" y="859168"/>
                  </a:cubicBezTo>
                  <a:lnTo>
                    <a:pt x="16935800" y="859168"/>
                  </a:lnTo>
                  <a:cubicBezTo>
                    <a:pt x="16934531" y="859168"/>
                    <a:pt x="16934531" y="859168"/>
                    <a:pt x="16934531" y="859168"/>
                  </a:cubicBezTo>
                  <a:cubicBezTo>
                    <a:pt x="16934531" y="859168"/>
                    <a:pt x="16934531" y="859168"/>
                    <a:pt x="16931991" y="859168"/>
                  </a:cubicBezTo>
                  <a:cubicBezTo>
                    <a:pt x="16934531" y="859168"/>
                    <a:pt x="16935800" y="859168"/>
                    <a:pt x="16935800" y="859168"/>
                  </a:cubicBezTo>
                  <a:cubicBezTo>
                    <a:pt x="16935800" y="859168"/>
                    <a:pt x="16935800" y="859168"/>
                    <a:pt x="16940881"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59168"/>
                  </a:lnTo>
                  <a:lnTo>
                    <a:pt x="16858331" y="859168"/>
                  </a:lnTo>
                  <a:lnTo>
                    <a:pt x="16863411" y="859168"/>
                  </a:lnTo>
                  <a:lnTo>
                    <a:pt x="16858331" y="859168"/>
                  </a:lnTo>
                  <a:cubicBezTo>
                    <a:pt x="16858331" y="859168"/>
                    <a:pt x="16858331" y="859168"/>
                    <a:pt x="16859600" y="859168"/>
                  </a:cubicBezTo>
                  <a:lnTo>
                    <a:pt x="16850711" y="859168"/>
                  </a:lnTo>
                  <a:lnTo>
                    <a:pt x="16850711" y="859168"/>
                  </a:lnTo>
                  <a:lnTo>
                    <a:pt x="16855791" y="859168"/>
                  </a:lnTo>
                  <a:cubicBezTo>
                    <a:pt x="16854522" y="859168"/>
                    <a:pt x="16854522" y="859168"/>
                    <a:pt x="16853250" y="859168"/>
                  </a:cubicBezTo>
                  <a:cubicBezTo>
                    <a:pt x="16851981" y="859168"/>
                    <a:pt x="16850711" y="859168"/>
                    <a:pt x="16849441" y="859168"/>
                  </a:cubicBezTo>
                  <a:lnTo>
                    <a:pt x="16848172" y="859168"/>
                  </a:lnTo>
                  <a:cubicBezTo>
                    <a:pt x="16846900" y="859168"/>
                    <a:pt x="16848172" y="859168"/>
                    <a:pt x="16850711" y="859168"/>
                  </a:cubicBezTo>
                  <a:cubicBezTo>
                    <a:pt x="16853250" y="859168"/>
                    <a:pt x="16855791" y="859168"/>
                    <a:pt x="16853250" y="859168"/>
                  </a:cubicBezTo>
                  <a:lnTo>
                    <a:pt x="16853250" y="859168"/>
                  </a:lnTo>
                  <a:cubicBezTo>
                    <a:pt x="16854522" y="859168"/>
                    <a:pt x="16854522" y="859168"/>
                    <a:pt x="16855791" y="859168"/>
                  </a:cubicBezTo>
                  <a:cubicBezTo>
                    <a:pt x="16855791" y="859168"/>
                    <a:pt x="16854522" y="859168"/>
                    <a:pt x="16854522" y="859168"/>
                  </a:cubicBezTo>
                  <a:cubicBezTo>
                    <a:pt x="16853250" y="859168"/>
                    <a:pt x="16850711" y="859168"/>
                    <a:pt x="16855791" y="859168"/>
                  </a:cubicBezTo>
                  <a:lnTo>
                    <a:pt x="16846900" y="859168"/>
                  </a:lnTo>
                  <a:lnTo>
                    <a:pt x="16846900" y="859168"/>
                  </a:lnTo>
                  <a:cubicBezTo>
                    <a:pt x="16846900" y="859168"/>
                    <a:pt x="16848172" y="859168"/>
                    <a:pt x="16854522" y="859168"/>
                  </a:cubicBezTo>
                  <a:cubicBezTo>
                    <a:pt x="16857061" y="859168"/>
                    <a:pt x="16858331" y="859168"/>
                    <a:pt x="16860872" y="859168"/>
                  </a:cubicBezTo>
                  <a:cubicBezTo>
                    <a:pt x="16860872" y="859168"/>
                    <a:pt x="16860872" y="859168"/>
                    <a:pt x="16862141" y="859168"/>
                  </a:cubicBezTo>
                  <a:cubicBezTo>
                    <a:pt x="16863411" y="859168"/>
                    <a:pt x="16862141" y="859168"/>
                    <a:pt x="16862141" y="859168"/>
                  </a:cubicBezTo>
                  <a:cubicBezTo>
                    <a:pt x="16860872" y="859168"/>
                    <a:pt x="16859600" y="859168"/>
                    <a:pt x="16857061" y="859168"/>
                  </a:cubicBezTo>
                  <a:cubicBezTo>
                    <a:pt x="16853250" y="859168"/>
                    <a:pt x="16851981" y="859168"/>
                    <a:pt x="16851981" y="859168"/>
                  </a:cubicBezTo>
                  <a:lnTo>
                    <a:pt x="16853250" y="859168"/>
                  </a:lnTo>
                  <a:cubicBezTo>
                    <a:pt x="16857061" y="859168"/>
                    <a:pt x="16860872" y="859168"/>
                    <a:pt x="16860872" y="859168"/>
                  </a:cubicBezTo>
                  <a:lnTo>
                    <a:pt x="16859600" y="859168"/>
                  </a:lnTo>
                  <a:lnTo>
                    <a:pt x="16859600" y="859168"/>
                  </a:lnTo>
                  <a:cubicBezTo>
                    <a:pt x="16858331" y="859168"/>
                    <a:pt x="16857061" y="859168"/>
                    <a:pt x="16850711" y="859168"/>
                  </a:cubicBezTo>
                  <a:cubicBezTo>
                    <a:pt x="16843091" y="859168"/>
                    <a:pt x="16843091" y="859168"/>
                    <a:pt x="16840550" y="859168"/>
                  </a:cubicBezTo>
                  <a:lnTo>
                    <a:pt x="16839281" y="859168"/>
                  </a:lnTo>
                  <a:lnTo>
                    <a:pt x="16843091" y="859168"/>
                  </a:lnTo>
                  <a:cubicBezTo>
                    <a:pt x="16849441" y="859168"/>
                    <a:pt x="16849441" y="859168"/>
                    <a:pt x="16849441" y="859168"/>
                  </a:cubicBezTo>
                  <a:cubicBezTo>
                    <a:pt x="16849441" y="859168"/>
                    <a:pt x="16851981" y="859168"/>
                    <a:pt x="16858331" y="859168"/>
                  </a:cubicBezTo>
                  <a:lnTo>
                    <a:pt x="16857061" y="859168"/>
                  </a:lnTo>
                  <a:lnTo>
                    <a:pt x="16854522" y="859168"/>
                  </a:lnTo>
                  <a:cubicBezTo>
                    <a:pt x="16850711" y="859168"/>
                    <a:pt x="16853250" y="859168"/>
                    <a:pt x="16857061" y="859168"/>
                  </a:cubicBezTo>
                  <a:cubicBezTo>
                    <a:pt x="16860872" y="859168"/>
                    <a:pt x="16864681" y="859168"/>
                    <a:pt x="16863411" y="859168"/>
                  </a:cubicBezTo>
                  <a:cubicBezTo>
                    <a:pt x="16862141" y="859168"/>
                    <a:pt x="16862141" y="859168"/>
                    <a:pt x="16860872" y="859168"/>
                  </a:cubicBezTo>
                  <a:lnTo>
                    <a:pt x="16857061" y="859168"/>
                  </a:lnTo>
                  <a:lnTo>
                    <a:pt x="16860872" y="859168"/>
                  </a:lnTo>
                  <a:lnTo>
                    <a:pt x="16860872" y="859168"/>
                  </a:lnTo>
                  <a:lnTo>
                    <a:pt x="16858331" y="859168"/>
                  </a:lnTo>
                  <a:lnTo>
                    <a:pt x="16859600" y="859168"/>
                  </a:lnTo>
                  <a:lnTo>
                    <a:pt x="16854522" y="859168"/>
                  </a:lnTo>
                  <a:lnTo>
                    <a:pt x="16859600" y="859168"/>
                  </a:lnTo>
                  <a:cubicBezTo>
                    <a:pt x="16860872" y="859168"/>
                    <a:pt x="16863411" y="859168"/>
                    <a:pt x="16864681" y="859168"/>
                  </a:cubicBezTo>
                  <a:lnTo>
                    <a:pt x="16860872" y="859168"/>
                  </a:lnTo>
                  <a:cubicBezTo>
                    <a:pt x="16851981" y="859168"/>
                    <a:pt x="16853250" y="859168"/>
                    <a:pt x="16854522" y="859168"/>
                  </a:cubicBezTo>
                  <a:cubicBezTo>
                    <a:pt x="16855791" y="859168"/>
                    <a:pt x="16855791" y="859168"/>
                    <a:pt x="16857061" y="859168"/>
                  </a:cubicBezTo>
                  <a:lnTo>
                    <a:pt x="16851981" y="863600"/>
                  </a:lnTo>
                  <a:cubicBezTo>
                    <a:pt x="16850711" y="867410"/>
                    <a:pt x="16850711" y="869950"/>
                    <a:pt x="16849441" y="873760"/>
                  </a:cubicBezTo>
                  <a:lnTo>
                    <a:pt x="16857061" y="873760"/>
                  </a:lnTo>
                  <a:lnTo>
                    <a:pt x="16857061" y="883920"/>
                  </a:lnTo>
                  <a:lnTo>
                    <a:pt x="16851981" y="883920"/>
                  </a:lnTo>
                  <a:cubicBezTo>
                    <a:pt x="16849441" y="896620"/>
                    <a:pt x="16848172" y="918210"/>
                    <a:pt x="16846900" y="946150"/>
                  </a:cubicBezTo>
                  <a:cubicBezTo>
                    <a:pt x="16845631" y="966470"/>
                    <a:pt x="16845631" y="988060"/>
                    <a:pt x="16843091" y="1013460"/>
                  </a:cubicBezTo>
                  <a:lnTo>
                    <a:pt x="16855791" y="1014730"/>
                  </a:lnTo>
                  <a:cubicBezTo>
                    <a:pt x="16857061" y="1012190"/>
                    <a:pt x="16857061" y="1005840"/>
                    <a:pt x="16858331" y="999490"/>
                  </a:cubicBezTo>
                  <a:lnTo>
                    <a:pt x="16862141" y="999490"/>
                  </a:lnTo>
                  <a:cubicBezTo>
                    <a:pt x="16862141" y="1007110"/>
                    <a:pt x="16863411" y="1016000"/>
                    <a:pt x="16864681" y="1024890"/>
                  </a:cubicBezTo>
                  <a:cubicBezTo>
                    <a:pt x="16859600" y="1031240"/>
                    <a:pt x="16859600" y="1049020"/>
                    <a:pt x="16860872" y="1087120"/>
                  </a:cubicBezTo>
                  <a:lnTo>
                    <a:pt x="16860872" y="1097280"/>
                  </a:lnTo>
                  <a:lnTo>
                    <a:pt x="16851981" y="1094740"/>
                  </a:lnTo>
                  <a:lnTo>
                    <a:pt x="16851981" y="1104900"/>
                  </a:lnTo>
                  <a:cubicBezTo>
                    <a:pt x="16853250" y="1135380"/>
                    <a:pt x="16855791" y="1144270"/>
                    <a:pt x="16858331" y="1155700"/>
                  </a:cubicBezTo>
                  <a:cubicBezTo>
                    <a:pt x="16859600" y="1160780"/>
                    <a:pt x="16860872" y="1167130"/>
                    <a:pt x="16862141" y="1176020"/>
                  </a:cubicBezTo>
                  <a:cubicBezTo>
                    <a:pt x="16860872" y="1223010"/>
                    <a:pt x="16855791" y="1235710"/>
                    <a:pt x="16850711" y="1245870"/>
                  </a:cubicBezTo>
                  <a:lnTo>
                    <a:pt x="16849441" y="1248410"/>
                  </a:lnTo>
                  <a:lnTo>
                    <a:pt x="16849441" y="1250950"/>
                  </a:lnTo>
                  <a:cubicBezTo>
                    <a:pt x="16849441" y="1280160"/>
                    <a:pt x="16849441" y="1283970"/>
                    <a:pt x="16855791" y="1285240"/>
                  </a:cubicBezTo>
                  <a:cubicBezTo>
                    <a:pt x="16858331" y="1285240"/>
                    <a:pt x="16859600" y="1285240"/>
                    <a:pt x="16860872" y="1283970"/>
                  </a:cubicBezTo>
                  <a:lnTo>
                    <a:pt x="16860872" y="1291590"/>
                  </a:lnTo>
                  <a:cubicBezTo>
                    <a:pt x="16858331" y="1357630"/>
                    <a:pt x="16860872" y="1405890"/>
                    <a:pt x="16864681" y="1479550"/>
                  </a:cubicBezTo>
                  <a:lnTo>
                    <a:pt x="16865950" y="1492250"/>
                  </a:lnTo>
                  <a:cubicBezTo>
                    <a:pt x="16859600" y="1492250"/>
                    <a:pt x="16859600" y="1498600"/>
                    <a:pt x="16858331" y="1501140"/>
                  </a:cubicBezTo>
                  <a:lnTo>
                    <a:pt x="16858331" y="1502410"/>
                  </a:lnTo>
                  <a:lnTo>
                    <a:pt x="16862141" y="1527810"/>
                  </a:lnTo>
                  <a:lnTo>
                    <a:pt x="16859600" y="1524000"/>
                  </a:lnTo>
                  <a:lnTo>
                    <a:pt x="16860872" y="1551940"/>
                  </a:lnTo>
                  <a:cubicBezTo>
                    <a:pt x="16862141" y="1568450"/>
                    <a:pt x="16863411" y="1572260"/>
                    <a:pt x="16865950" y="1576070"/>
                  </a:cubicBezTo>
                  <a:cubicBezTo>
                    <a:pt x="16867222" y="1578610"/>
                    <a:pt x="16869761" y="1581150"/>
                    <a:pt x="16871031" y="1611630"/>
                  </a:cubicBezTo>
                  <a:lnTo>
                    <a:pt x="16871031" y="1614170"/>
                  </a:lnTo>
                  <a:cubicBezTo>
                    <a:pt x="16873572" y="1620520"/>
                    <a:pt x="16872300" y="1635760"/>
                    <a:pt x="16871031" y="1645920"/>
                  </a:cubicBezTo>
                  <a:lnTo>
                    <a:pt x="16857061" y="1644650"/>
                  </a:lnTo>
                  <a:lnTo>
                    <a:pt x="16831661" y="1642110"/>
                  </a:lnTo>
                  <a:cubicBezTo>
                    <a:pt x="16811341" y="1640840"/>
                    <a:pt x="16792291" y="1642110"/>
                    <a:pt x="16777050" y="1643380"/>
                  </a:cubicBezTo>
                  <a:lnTo>
                    <a:pt x="16777050" y="1639570"/>
                  </a:lnTo>
                  <a:lnTo>
                    <a:pt x="16771972" y="1637030"/>
                  </a:lnTo>
                  <a:lnTo>
                    <a:pt x="16724981" y="1640840"/>
                  </a:lnTo>
                  <a:cubicBezTo>
                    <a:pt x="16680531" y="1643380"/>
                    <a:pt x="16672911" y="1644650"/>
                    <a:pt x="16627191" y="1649730"/>
                  </a:cubicBezTo>
                  <a:cubicBezTo>
                    <a:pt x="16600522" y="1647190"/>
                    <a:pt x="16573850" y="1645920"/>
                    <a:pt x="16547181" y="1645920"/>
                  </a:cubicBezTo>
                  <a:lnTo>
                    <a:pt x="16533211" y="1645920"/>
                  </a:lnTo>
                  <a:cubicBezTo>
                    <a:pt x="16523050" y="1644650"/>
                    <a:pt x="16510350" y="1643380"/>
                    <a:pt x="16493841" y="1643380"/>
                  </a:cubicBezTo>
                  <a:lnTo>
                    <a:pt x="16493841" y="1645920"/>
                  </a:lnTo>
                  <a:lnTo>
                    <a:pt x="16491300" y="1645920"/>
                  </a:lnTo>
                  <a:cubicBezTo>
                    <a:pt x="16490031" y="1644650"/>
                    <a:pt x="16488761" y="1644650"/>
                    <a:pt x="16487491" y="1643380"/>
                  </a:cubicBezTo>
                  <a:lnTo>
                    <a:pt x="16484950" y="1643380"/>
                  </a:lnTo>
                  <a:cubicBezTo>
                    <a:pt x="16473522" y="1645920"/>
                    <a:pt x="16460822" y="1647190"/>
                    <a:pt x="16445581" y="1648460"/>
                  </a:cubicBezTo>
                  <a:lnTo>
                    <a:pt x="16427800" y="1640840"/>
                  </a:lnTo>
                  <a:lnTo>
                    <a:pt x="16421450" y="1645920"/>
                  </a:lnTo>
                  <a:lnTo>
                    <a:pt x="16305881" y="1640840"/>
                  </a:lnTo>
                  <a:cubicBezTo>
                    <a:pt x="16288100" y="1643380"/>
                    <a:pt x="16270322" y="1644650"/>
                    <a:pt x="16253811" y="1647190"/>
                  </a:cubicBezTo>
                  <a:cubicBezTo>
                    <a:pt x="16228411" y="1647190"/>
                    <a:pt x="16204281" y="1645920"/>
                    <a:pt x="16178881" y="1645920"/>
                  </a:cubicBezTo>
                  <a:lnTo>
                    <a:pt x="16178881" y="1640840"/>
                  </a:lnTo>
                  <a:lnTo>
                    <a:pt x="16128081" y="1644650"/>
                  </a:lnTo>
                  <a:cubicBezTo>
                    <a:pt x="16119191" y="1644650"/>
                    <a:pt x="16111572" y="1644650"/>
                    <a:pt x="16101411" y="1643380"/>
                  </a:cubicBezTo>
                  <a:lnTo>
                    <a:pt x="16101411" y="1642110"/>
                  </a:lnTo>
                  <a:cubicBezTo>
                    <a:pt x="15938976" y="1638300"/>
                    <a:pt x="15629931" y="1637030"/>
                    <a:pt x="15265701" y="1637030"/>
                  </a:cubicBezTo>
                  <a:lnTo>
                    <a:pt x="15011843" y="1637030"/>
                  </a:lnTo>
                  <a:lnTo>
                    <a:pt x="15111180" y="1642110"/>
                  </a:lnTo>
                  <a:cubicBezTo>
                    <a:pt x="15044956" y="1642110"/>
                    <a:pt x="15000807" y="1640840"/>
                    <a:pt x="14945620" y="1640840"/>
                  </a:cubicBezTo>
                  <a:cubicBezTo>
                    <a:pt x="14912508" y="1640840"/>
                    <a:pt x="14879396" y="1639570"/>
                    <a:pt x="14846284" y="1639570"/>
                  </a:cubicBezTo>
                  <a:lnTo>
                    <a:pt x="14824210" y="1639570"/>
                  </a:lnTo>
                  <a:cubicBezTo>
                    <a:pt x="14791097" y="1640840"/>
                    <a:pt x="14746948" y="1642110"/>
                    <a:pt x="14724873" y="1644650"/>
                  </a:cubicBezTo>
                  <a:lnTo>
                    <a:pt x="14724873" y="1643380"/>
                  </a:lnTo>
                  <a:cubicBezTo>
                    <a:pt x="14471016" y="1639570"/>
                    <a:pt x="14294419" y="1640840"/>
                    <a:pt x="14150935" y="1644650"/>
                  </a:cubicBezTo>
                  <a:lnTo>
                    <a:pt x="14128860" y="1644650"/>
                  </a:lnTo>
                  <a:cubicBezTo>
                    <a:pt x="13599071" y="1644650"/>
                    <a:pt x="13003057" y="1644650"/>
                    <a:pt x="12870610" y="1637030"/>
                  </a:cubicBezTo>
                  <a:lnTo>
                    <a:pt x="12848535" y="1637030"/>
                  </a:lnTo>
                  <a:cubicBezTo>
                    <a:pt x="12660901" y="1637030"/>
                    <a:pt x="12605714" y="1637030"/>
                    <a:pt x="12594677" y="1643380"/>
                  </a:cubicBezTo>
                  <a:lnTo>
                    <a:pt x="12506378" y="1643380"/>
                  </a:lnTo>
                  <a:lnTo>
                    <a:pt x="12362894" y="1639570"/>
                  </a:lnTo>
                  <a:lnTo>
                    <a:pt x="12230446" y="1644650"/>
                  </a:lnTo>
                  <a:cubicBezTo>
                    <a:pt x="12164223" y="1644650"/>
                    <a:pt x="12097999" y="1644650"/>
                    <a:pt x="12053850" y="1643380"/>
                  </a:cubicBezTo>
                  <a:lnTo>
                    <a:pt x="12053850" y="1634490"/>
                  </a:lnTo>
                  <a:cubicBezTo>
                    <a:pt x="11777918" y="1631950"/>
                    <a:pt x="11369538" y="1633220"/>
                    <a:pt x="11071531" y="1634490"/>
                  </a:cubicBezTo>
                  <a:cubicBezTo>
                    <a:pt x="10939083" y="1634490"/>
                    <a:pt x="10817673" y="1635760"/>
                    <a:pt x="10751450" y="1635760"/>
                  </a:cubicBezTo>
                  <a:lnTo>
                    <a:pt x="10751450" y="1638300"/>
                  </a:lnTo>
                  <a:lnTo>
                    <a:pt x="9846392" y="1638300"/>
                  </a:lnTo>
                  <a:lnTo>
                    <a:pt x="9846392" y="1635760"/>
                  </a:lnTo>
                  <a:cubicBezTo>
                    <a:pt x="9813280" y="1637030"/>
                    <a:pt x="9780168" y="1637030"/>
                    <a:pt x="9758094" y="1638300"/>
                  </a:cubicBezTo>
                  <a:lnTo>
                    <a:pt x="9460087" y="1638300"/>
                  </a:lnTo>
                  <a:cubicBezTo>
                    <a:pt x="8676439" y="1638300"/>
                    <a:pt x="7859679" y="1638300"/>
                    <a:pt x="7142256" y="1642110"/>
                  </a:cubicBezTo>
                  <a:lnTo>
                    <a:pt x="7098106" y="1642110"/>
                  </a:lnTo>
                  <a:cubicBezTo>
                    <a:pt x="7020845" y="1642110"/>
                    <a:pt x="6954622" y="1643380"/>
                    <a:pt x="6877361" y="1643380"/>
                  </a:cubicBezTo>
                  <a:lnTo>
                    <a:pt x="6502093" y="1645920"/>
                  </a:lnTo>
                  <a:lnTo>
                    <a:pt x="6579353" y="1648460"/>
                  </a:lnTo>
                  <a:lnTo>
                    <a:pt x="6413795" y="1648460"/>
                  </a:lnTo>
                  <a:cubicBezTo>
                    <a:pt x="6358608" y="1644650"/>
                    <a:pt x="6259273" y="1642110"/>
                    <a:pt x="6193049" y="1639570"/>
                  </a:cubicBezTo>
                  <a:lnTo>
                    <a:pt x="6182011" y="1645920"/>
                  </a:lnTo>
                  <a:lnTo>
                    <a:pt x="6170974" y="1640840"/>
                  </a:lnTo>
                  <a:cubicBezTo>
                    <a:pt x="6137862" y="1642110"/>
                    <a:pt x="5928154" y="1640840"/>
                    <a:pt x="5751557" y="1640840"/>
                  </a:cubicBezTo>
                  <a:lnTo>
                    <a:pt x="5243842" y="1640840"/>
                  </a:lnTo>
                  <a:lnTo>
                    <a:pt x="5243842" y="1644650"/>
                  </a:lnTo>
                  <a:cubicBezTo>
                    <a:pt x="5199693" y="1644650"/>
                    <a:pt x="5166581" y="1644650"/>
                    <a:pt x="5122432" y="1645920"/>
                  </a:cubicBezTo>
                  <a:lnTo>
                    <a:pt x="5111394" y="1645920"/>
                  </a:lnTo>
                  <a:cubicBezTo>
                    <a:pt x="4989984" y="1647190"/>
                    <a:pt x="4857536" y="1648460"/>
                    <a:pt x="4703014" y="1649730"/>
                  </a:cubicBezTo>
                  <a:cubicBezTo>
                    <a:pt x="4714052" y="1648460"/>
                    <a:pt x="4714052" y="1647190"/>
                    <a:pt x="4725089" y="1645920"/>
                  </a:cubicBezTo>
                  <a:cubicBezTo>
                    <a:pt x="4736126" y="1639570"/>
                    <a:pt x="4669903" y="1635760"/>
                    <a:pt x="4636791" y="1634490"/>
                  </a:cubicBezTo>
                  <a:lnTo>
                    <a:pt x="4614716" y="1634490"/>
                  </a:lnTo>
                  <a:cubicBezTo>
                    <a:pt x="4316709" y="1633220"/>
                    <a:pt x="4261523" y="1634490"/>
                    <a:pt x="4217374" y="1638300"/>
                  </a:cubicBezTo>
                  <a:cubicBezTo>
                    <a:pt x="4206336" y="1639570"/>
                    <a:pt x="4173224" y="1640840"/>
                    <a:pt x="3930404" y="1639570"/>
                  </a:cubicBezTo>
                  <a:lnTo>
                    <a:pt x="3908330" y="1639570"/>
                  </a:lnTo>
                  <a:cubicBezTo>
                    <a:pt x="3875218" y="1640840"/>
                    <a:pt x="3853143" y="1642110"/>
                    <a:pt x="3842106" y="1643380"/>
                  </a:cubicBezTo>
                  <a:cubicBezTo>
                    <a:pt x="3555136" y="1644650"/>
                    <a:pt x="3455801" y="1645920"/>
                    <a:pt x="3378540" y="1647190"/>
                  </a:cubicBezTo>
                  <a:lnTo>
                    <a:pt x="3102607" y="1644650"/>
                  </a:lnTo>
                  <a:cubicBezTo>
                    <a:pt x="3003272" y="1643380"/>
                    <a:pt x="2948085" y="1643380"/>
                    <a:pt x="2914973" y="1642110"/>
                  </a:cubicBezTo>
                  <a:lnTo>
                    <a:pt x="2914973" y="1633220"/>
                  </a:lnTo>
                  <a:lnTo>
                    <a:pt x="1601536" y="1630680"/>
                  </a:lnTo>
                  <a:lnTo>
                    <a:pt x="1634648" y="1635760"/>
                  </a:lnTo>
                  <a:cubicBezTo>
                    <a:pt x="1546350" y="1637030"/>
                    <a:pt x="1369753" y="1639570"/>
                    <a:pt x="1248343" y="1639570"/>
                  </a:cubicBezTo>
                  <a:cubicBezTo>
                    <a:pt x="1193156" y="1639570"/>
                    <a:pt x="1137970" y="1640840"/>
                    <a:pt x="1093821"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963930"/>
                  </a:moveTo>
                  <a:lnTo>
                    <a:pt x="76200" y="969010"/>
                  </a:lnTo>
                  <a:lnTo>
                    <a:pt x="74930" y="975360"/>
                  </a:lnTo>
                  <a:cubicBezTo>
                    <a:pt x="73660" y="971550"/>
                    <a:pt x="73660" y="967740"/>
                    <a:pt x="73660" y="963930"/>
                  </a:cubicBezTo>
                  <a:close/>
                  <a:moveTo>
                    <a:pt x="16905320" y="628650"/>
                  </a:moveTo>
                  <a:lnTo>
                    <a:pt x="16905320" y="619760"/>
                  </a:lnTo>
                  <a:cubicBezTo>
                    <a:pt x="16905320" y="623570"/>
                    <a:pt x="16906591" y="626110"/>
                    <a:pt x="16906591" y="628650"/>
                  </a:cubicBezTo>
                  <a:lnTo>
                    <a:pt x="16905320" y="628650"/>
                  </a:lnTo>
                  <a:close/>
                  <a:moveTo>
                    <a:pt x="16934531" y="859168"/>
                  </a:moveTo>
                  <a:lnTo>
                    <a:pt x="16930720" y="859168"/>
                  </a:lnTo>
                  <a:cubicBezTo>
                    <a:pt x="16931991" y="859168"/>
                    <a:pt x="16933261" y="859168"/>
                    <a:pt x="16934531" y="859168"/>
                  </a:cubicBezTo>
                  <a:close/>
                </a:path>
              </a:pathLst>
            </a:custGeom>
            <a:solidFill>
              <a:srgbClr val="425C6B"/>
            </a:solidFill>
          </p:spPr>
        </p:sp>
      </p:grpSp>
      <p:sp>
        <p:nvSpPr>
          <p:cNvPr id="6" name="TextBox 6"/>
          <p:cNvSpPr txBox="1"/>
          <p:nvPr/>
        </p:nvSpPr>
        <p:spPr>
          <a:xfrm>
            <a:off x="614358" y="2745438"/>
            <a:ext cx="10963285" cy="692818"/>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Feature engineering: Create data features from the raw data to facilitate model training.</a:t>
            </a:r>
          </a:p>
        </p:txBody>
      </p:sp>
      <p:sp>
        <p:nvSpPr>
          <p:cNvPr id="7" name="TextBox 7"/>
          <p:cNvSpPr txBox="1"/>
          <p:nvPr/>
        </p:nvSpPr>
        <p:spPr>
          <a:xfrm>
            <a:off x="651284" y="2035780"/>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3.1</a:t>
            </a:r>
          </a:p>
        </p:txBody>
      </p:sp>
      <p:grpSp>
        <p:nvGrpSpPr>
          <p:cNvPr id="8" name="Group 8"/>
          <p:cNvGrpSpPr/>
          <p:nvPr/>
        </p:nvGrpSpPr>
        <p:grpSpPr>
          <a:xfrm rot="-5400000">
            <a:off x="301654" y="3641510"/>
            <a:ext cx="834297" cy="911613"/>
            <a:chOff x="0" y="0"/>
            <a:chExt cx="848470" cy="927100"/>
          </a:xfrm>
        </p:grpSpPr>
        <p:sp>
          <p:nvSpPr>
            <p:cNvPr id="9" name="Freeform 9"/>
            <p:cNvSpPr/>
            <p:nvPr/>
          </p:nvSpPr>
          <p:spPr>
            <a:xfrm>
              <a:off x="0" y="0"/>
              <a:ext cx="848470" cy="927100"/>
            </a:xfrm>
            <a:custGeom>
              <a:avLst/>
              <a:gdLst/>
              <a:ahLst/>
              <a:cxnLst/>
              <a:rect l="l" t="t" r="r" b="b"/>
              <a:pathLst>
                <a:path w="848470" h="927100">
                  <a:moveTo>
                    <a:pt x="684640" y="0"/>
                  </a:moveTo>
                  <a:lnTo>
                    <a:pt x="0" y="0"/>
                  </a:lnTo>
                  <a:lnTo>
                    <a:pt x="0" y="927100"/>
                  </a:lnTo>
                  <a:lnTo>
                    <a:pt x="76200" y="927100"/>
                  </a:lnTo>
                  <a:lnTo>
                    <a:pt x="76200" y="76200"/>
                  </a:lnTo>
                  <a:lnTo>
                    <a:pt x="848470" y="76200"/>
                  </a:lnTo>
                  <a:lnTo>
                    <a:pt x="848470" y="0"/>
                  </a:lnTo>
                  <a:close/>
                </a:path>
              </a:pathLst>
            </a:custGeom>
            <a:solidFill>
              <a:srgbClr val="425C6B"/>
            </a:solidFill>
          </p:spPr>
        </p:sp>
      </p:grpSp>
      <p:sp>
        <p:nvSpPr>
          <p:cNvPr id="10" name="TextBox 10"/>
          <p:cNvSpPr txBox="1"/>
          <p:nvPr/>
        </p:nvSpPr>
        <p:spPr>
          <a:xfrm>
            <a:off x="1246051" y="4078267"/>
            <a:ext cx="10260149" cy="569258"/>
          </a:xfrm>
          <a:prstGeom prst="rect">
            <a:avLst/>
          </a:prstGeom>
        </p:spPr>
        <p:txBody>
          <a:bodyPr lIns="0" tIns="0" rIns="0" bIns="0" rtlCol="0" anchor="t">
            <a:spAutoFit/>
          </a:bodyPr>
          <a:lstStyle/>
          <a:p>
            <a:pPr algn="just">
              <a:lnSpc>
                <a:spcPts val="2333"/>
              </a:lnSpc>
            </a:pPr>
            <a:r>
              <a:rPr lang="en-US" spc="65" dirty="0">
                <a:latin typeface="Century Gothic" panose="020B0502020202020204" pitchFamily="34" charset="0"/>
              </a:rPr>
              <a:t>Step1: Feature engineering involves the inclusion, aggregation and transformation of raw variables to create the resources used in the analysis.</a:t>
            </a:r>
          </a:p>
        </p:txBody>
      </p:sp>
      <p:grpSp>
        <p:nvGrpSpPr>
          <p:cNvPr id="11" name="Group 11"/>
          <p:cNvGrpSpPr/>
          <p:nvPr/>
        </p:nvGrpSpPr>
        <p:grpSpPr>
          <a:xfrm rot="-5400000">
            <a:off x="301654" y="4213857"/>
            <a:ext cx="834297" cy="911613"/>
            <a:chOff x="0" y="0"/>
            <a:chExt cx="848470" cy="927100"/>
          </a:xfrm>
        </p:grpSpPr>
        <p:sp>
          <p:nvSpPr>
            <p:cNvPr id="12" name="Freeform 12"/>
            <p:cNvSpPr/>
            <p:nvPr/>
          </p:nvSpPr>
          <p:spPr>
            <a:xfrm>
              <a:off x="0" y="0"/>
              <a:ext cx="848470" cy="927100"/>
            </a:xfrm>
            <a:custGeom>
              <a:avLst/>
              <a:gdLst/>
              <a:ahLst/>
              <a:cxnLst/>
              <a:rect l="l" t="t" r="r" b="b"/>
              <a:pathLst>
                <a:path w="848470" h="927100">
                  <a:moveTo>
                    <a:pt x="684640" y="0"/>
                  </a:moveTo>
                  <a:lnTo>
                    <a:pt x="0" y="0"/>
                  </a:lnTo>
                  <a:lnTo>
                    <a:pt x="0" y="927100"/>
                  </a:lnTo>
                  <a:lnTo>
                    <a:pt x="76200" y="927100"/>
                  </a:lnTo>
                  <a:lnTo>
                    <a:pt x="76200" y="76200"/>
                  </a:lnTo>
                  <a:lnTo>
                    <a:pt x="848470" y="76200"/>
                  </a:lnTo>
                  <a:lnTo>
                    <a:pt x="848470" y="0"/>
                  </a:lnTo>
                  <a:close/>
                </a:path>
              </a:pathLst>
            </a:custGeom>
            <a:solidFill>
              <a:srgbClr val="425C6B"/>
            </a:solidFill>
          </p:spPr>
        </p:sp>
      </p:grpSp>
      <p:sp>
        <p:nvSpPr>
          <p:cNvPr id="13" name="TextBox 13"/>
          <p:cNvSpPr txBox="1"/>
          <p:nvPr/>
        </p:nvSpPr>
        <p:spPr>
          <a:xfrm>
            <a:off x="1246051" y="4781589"/>
            <a:ext cx="10260149" cy="569258"/>
          </a:xfrm>
          <a:prstGeom prst="rect">
            <a:avLst/>
          </a:prstGeom>
        </p:spPr>
        <p:txBody>
          <a:bodyPr lIns="0" tIns="0" rIns="0" bIns="0" rtlCol="0" anchor="t">
            <a:spAutoFit/>
          </a:bodyPr>
          <a:lstStyle/>
          <a:p>
            <a:pPr algn="just">
              <a:lnSpc>
                <a:spcPts val="2333"/>
              </a:lnSpc>
              <a:spcBef>
                <a:spcPct val="0"/>
              </a:spcBef>
            </a:pPr>
            <a:r>
              <a:rPr lang="en-US" spc="65" dirty="0">
                <a:latin typeface="Century Gothic" panose="020B0502020202020204" pitchFamily="34" charset="0"/>
              </a:rPr>
              <a:t>Step2: It is essential to understand how resources relate to each other and how machine learning algorithms should use these resources.</a:t>
            </a:r>
          </a:p>
        </p:txBody>
      </p:sp>
      <p:sp>
        <p:nvSpPr>
          <p:cNvPr id="14" name="TextBox 14"/>
          <p:cNvSpPr txBox="1"/>
          <p:nvPr/>
        </p:nvSpPr>
        <p:spPr>
          <a:xfrm>
            <a:off x="1246051" y="5484647"/>
            <a:ext cx="10260149" cy="569258"/>
          </a:xfrm>
          <a:prstGeom prst="rect">
            <a:avLst/>
          </a:prstGeom>
        </p:spPr>
        <p:txBody>
          <a:bodyPr lIns="0" tIns="0" rIns="0" bIns="0" rtlCol="0" anchor="t">
            <a:spAutoFit/>
          </a:bodyPr>
          <a:lstStyle/>
          <a:p>
            <a:pPr algn="just">
              <a:lnSpc>
                <a:spcPts val="2333"/>
              </a:lnSpc>
              <a:spcBef>
                <a:spcPct val="0"/>
              </a:spcBef>
            </a:pPr>
            <a:r>
              <a:rPr lang="en-US" spc="65" dirty="0">
                <a:latin typeface="Century Gothic" panose="020B0502020202020204" pitchFamily="34" charset="0"/>
              </a:rPr>
              <a:t>Step3: Feature engineering is an act of finding and including informational variables, and trying to avoid unrelated variables. </a:t>
            </a:r>
          </a:p>
        </p:txBody>
      </p:sp>
      <p:grpSp>
        <p:nvGrpSpPr>
          <p:cNvPr id="15" name="Group 15"/>
          <p:cNvGrpSpPr/>
          <p:nvPr/>
        </p:nvGrpSpPr>
        <p:grpSpPr>
          <a:xfrm rot="-5400000">
            <a:off x="301654" y="4836379"/>
            <a:ext cx="834297" cy="911613"/>
            <a:chOff x="0" y="0"/>
            <a:chExt cx="848470" cy="927100"/>
          </a:xfrm>
        </p:grpSpPr>
        <p:sp>
          <p:nvSpPr>
            <p:cNvPr id="16" name="Freeform 16"/>
            <p:cNvSpPr/>
            <p:nvPr/>
          </p:nvSpPr>
          <p:spPr>
            <a:xfrm>
              <a:off x="0" y="0"/>
              <a:ext cx="848470" cy="927100"/>
            </a:xfrm>
            <a:custGeom>
              <a:avLst/>
              <a:gdLst/>
              <a:ahLst/>
              <a:cxnLst/>
              <a:rect l="l" t="t" r="r" b="b"/>
              <a:pathLst>
                <a:path w="848470" h="927100">
                  <a:moveTo>
                    <a:pt x="684640" y="0"/>
                  </a:moveTo>
                  <a:lnTo>
                    <a:pt x="0" y="0"/>
                  </a:lnTo>
                  <a:lnTo>
                    <a:pt x="0" y="927100"/>
                  </a:lnTo>
                  <a:lnTo>
                    <a:pt x="76200" y="927100"/>
                  </a:lnTo>
                  <a:lnTo>
                    <a:pt x="76200" y="76200"/>
                  </a:lnTo>
                  <a:lnTo>
                    <a:pt x="848470" y="76200"/>
                  </a:lnTo>
                  <a:lnTo>
                    <a:pt x="848470" y="0"/>
                  </a:lnTo>
                  <a:close/>
                </a:path>
              </a:pathLst>
            </a:custGeom>
            <a:solidFill>
              <a:srgbClr val="425C6B"/>
            </a:solidFill>
          </p:spPr>
        </p:sp>
      </p:grpSp>
      <p:sp>
        <p:nvSpPr>
          <p:cNvPr id="2" name="Marcador de Posição do Número do Diapositivo 1">
            <a:extLst>
              <a:ext uri="{FF2B5EF4-FFF2-40B4-BE49-F238E27FC236}">
                <a16:creationId xmlns:a16="http://schemas.microsoft.com/office/drawing/2014/main" id="{542ADD1A-3C92-F14B-8E65-77517B88845F}"/>
              </a:ext>
            </a:extLst>
          </p:cNvPr>
          <p:cNvSpPr>
            <a:spLocks noGrp="1"/>
          </p:cNvSpPr>
          <p:nvPr>
            <p:ph type="sldNum" idx="12"/>
          </p:nvPr>
        </p:nvSpPr>
        <p:spPr/>
        <p:txBody>
          <a:bodyPr/>
          <a:lstStyle/>
          <a:p>
            <a:fld id="{00000000-1234-1234-1234-123412341234}" type="slidenum">
              <a:rPr lang="en" smtClean="0"/>
              <a:pPr/>
              <a:t>23</a:t>
            </a:fld>
            <a:endParaRPr lang="en" dirty="0"/>
          </a:p>
        </p:txBody>
      </p:sp>
    </p:spTree>
    <p:extLst>
      <p:ext uri="{BB962C8B-B14F-4D97-AF65-F5344CB8AC3E}">
        <p14:creationId xmlns:p14="http://schemas.microsoft.com/office/powerpoint/2010/main" val="89395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a:extLst>
              <a:ext uri="{FF2B5EF4-FFF2-40B4-BE49-F238E27FC236}">
                <a16:creationId xmlns:a16="http://schemas.microsoft.com/office/drawing/2014/main" id="{36DFFA21-455B-7E4B-A310-E781C23C7998}"/>
              </a:ext>
            </a:extLst>
          </p:cNvPr>
          <p:cNvSpPr/>
          <p:nvPr/>
        </p:nvSpPr>
        <p:spPr>
          <a:xfrm>
            <a:off x="-50800" y="-25400"/>
            <a:ext cx="12344400" cy="1760117"/>
          </a:xfrm>
          <a:prstGeom prst="rect">
            <a:avLst/>
          </a:prstGeom>
          <a:solidFill>
            <a:srgbClr val="425C6B"/>
          </a:solidFill>
        </p:spPr>
      </p:sp>
      <p:sp>
        <p:nvSpPr>
          <p:cNvPr id="3" name="TextBox 3"/>
          <p:cNvSpPr txBox="1"/>
          <p:nvPr/>
        </p:nvSpPr>
        <p:spPr>
          <a:xfrm>
            <a:off x="1816983" y="559929"/>
            <a:ext cx="8549879"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MODELING</a:t>
            </a:r>
          </a:p>
        </p:txBody>
      </p:sp>
      <p:grpSp>
        <p:nvGrpSpPr>
          <p:cNvPr id="4" name="Group 4"/>
          <p:cNvGrpSpPr/>
          <p:nvPr/>
        </p:nvGrpSpPr>
        <p:grpSpPr>
          <a:xfrm>
            <a:off x="262995" y="2528126"/>
            <a:ext cx="11666011" cy="1182229"/>
            <a:chOff x="0" y="0"/>
            <a:chExt cx="16943421" cy="1717040"/>
          </a:xfrm>
        </p:grpSpPr>
        <p:sp>
          <p:nvSpPr>
            <p:cNvPr id="5" name="Freeform 5"/>
            <p:cNvSpPr/>
            <p:nvPr/>
          </p:nvSpPr>
          <p:spPr>
            <a:xfrm>
              <a:off x="0" y="-2540"/>
              <a:ext cx="16943422" cy="1719580"/>
            </a:xfrm>
            <a:custGeom>
              <a:avLst/>
              <a:gdLst/>
              <a:ahLst/>
              <a:cxnLst/>
              <a:rect l="l" t="t" r="r" b="b"/>
              <a:pathLst>
                <a:path w="16943422" h="1719580">
                  <a:moveTo>
                    <a:pt x="16940881" y="859168"/>
                  </a:moveTo>
                  <a:lnTo>
                    <a:pt x="16943422" y="859168"/>
                  </a:lnTo>
                  <a:lnTo>
                    <a:pt x="16937072" y="859168"/>
                  </a:lnTo>
                  <a:lnTo>
                    <a:pt x="16937072" y="859168"/>
                  </a:lnTo>
                  <a:cubicBezTo>
                    <a:pt x="16937072" y="859168"/>
                    <a:pt x="16935800" y="859168"/>
                    <a:pt x="16934531" y="859168"/>
                  </a:cubicBezTo>
                  <a:lnTo>
                    <a:pt x="16934531" y="859168"/>
                  </a:lnTo>
                  <a:lnTo>
                    <a:pt x="16933261" y="859168"/>
                  </a:lnTo>
                  <a:cubicBezTo>
                    <a:pt x="16931991" y="859168"/>
                    <a:pt x="16928181" y="859168"/>
                    <a:pt x="16926911" y="859168"/>
                  </a:cubicBezTo>
                  <a:cubicBezTo>
                    <a:pt x="16926911" y="859168"/>
                    <a:pt x="16928181" y="859168"/>
                    <a:pt x="16929450" y="859168"/>
                  </a:cubicBezTo>
                  <a:cubicBezTo>
                    <a:pt x="16929450" y="859168"/>
                    <a:pt x="16930722" y="859168"/>
                    <a:pt x="16930722" y="859168"/>
                  </a:cubicBezTo>
                  <a:lnTo>
                    <a:pt x="16934531" y="859168"/>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1435975" y="1714500"/>
                  </a:lnTo>
                  <a:cubicBezTo>
                    <a:pt x="1645683" y="1714500"/>
                    <a:pt x="1844354" y="1713230"/>
                    <a:pt x="2054063" y="1711960"/>
                  </a:cubicBezTo>
                  <a:cubicBezTo>
                    <a:pt x="2506592" y="1709420"/>
                    <a:pt x="2937046" y="1706880"/>
                    <a:pt x="3334389" y="1710690"/>
                  </a:cubicBezTo>
                  <a:cubicBezTo>
                    <a:pt x="3522023" y="1709420"/>
                    <a:pt x="3665507" y="1709420"/>
                    <a:pt x="3786918" y="1710690"/>
                  </a:cubicBezTo>
                  <a:lnTo>
                    <a:pt x="3786918" y="1711960"/>
                  </a:lnTo>
                  <a:lnTo>
                    <a:pt x="3864178" y="1711960"/>
                  </a:lnTo>
                  <a:lnTo>
                    <a:pt x="4151148" y="1714500"/>
                  </a:lnTo>
                  <a:lnTo>
                    <a:pt x="4151148" y="1710690"/>
                  </a:lnTo>
                  <a:cubicBezTo>
                    <a:pt x="4272558" y="1710690"/>
                    <a:pt x="4405006" y="1709420"/>
                    <a:pt x="4548491" y="1709420"/>
                  </a:cubicBezTo>
                  <a:lnTo>
                    <a:pt x="4647826" y="1715770"/>
                  </a:lnTo>
                  <a:lnTo>
                    <a:pt x="4714050" y="1715770"/>
                  </a:lnTo>
                  <a:cubicBezTo>
                    <a:pt x="4857535" y="1717040"/>
                    <a:pt x="4923758" y="1717040"/>
                    <a:pt x="4945833" y="1709420"/>
                  </a:cubicBezTo>
                  <a:lnTo>
                    <a:pt x="4945833" y="1706880"/>
                  </a:lnTo>
                  <a:cubicBezTo>
                    <a:pt x="5001020" y="1705610"/>
                    <a:pt x="5056206" y="1705610"/>
                    <a:pt x="5100355" y="1704340"/>
                  </a:cubicBezTo>
                  <a:cubicBezTo>
                    <a:pt x="5210728" y="1709420"/>
                    <a:pt x="5354213" y="1708150"/>
                    <a:pt x="5519772" y="1708150"/>
                  </a:cubicBezTo>
                  <a:cubicBezTo>
                    <a:pt x="5685332" y="1706880"/>
                    <a:pt x="5861928" y="1706880"/>
                    <a:pt x="5983338" y="1711960"/>
                  </a:cubicBezTo>
                  <a:lnTo>
                    <a:pt x="5994376" y="1713230"/>
                  </a:lnTo>
                  <a:lnTo>
                    <a:pt x="6016450" y="1713230"/>
                  </a:lnTo>
                  <a:cubicBezTo>
                    <a:pt x="6071637" y="1711960"/>
                    <a:pt x="6292383" y="1710690"/>
                    <a:pt x="6502091" y="1709420"/>
                  </a:cubicBezTo>
                  <a:cubicBezTo>
                    <a:pt x="6700762" y="1708150"/>
                    <a:pt x="6921508" y="1706880"/>
                    <a:pt x="7098105" y="1705610"/>
                  </a:cubicBezTo>
                  <a:cubicBezTo>
                    <a:pt x="7131217" y="1708150"/>
                    <a:pt x="7208478" y="1709420"/>
                    <a:pt x="7274702" y="1709420"/>
                  </a:cubicBezTo>
                  <a:cubicBezTo>
                    <a:pt x="7528559" y="1708150"/>
                    <a:pt x="7815528" y="1706880"/>
                    <a:pt x="8168722" y="1706880"/>
                  </a:cubicBezTo>
                  <a:lnTo>
                    <a:pt x="8179759" y="1708150"/>
                  </a:lnTo>
                  <a:lnTo>
                    <a:pt x="8234945" y="1706880"/>
                  </a:lnTo>
                  <a:cubicBezTo>
                    <a:pt x="8466729" y="1706880"/>
                    <a:pt x="8698512" y="1708150"/>
                    <a:pt x="8930295" y="1708150"/>
                  </a:cubicBezTo>
                  <a:lnTo>
                    <a:pt x="8930295" y="1710690"/>
                  </a:lnTo>
                  <a:lnTo>
                    <a:pt x="9117929" y="1708150"/>
                  </a:lnTo>
                  <a:lnTo>
                    <a:pt x="9206227" y="1708150"/>
                  </a:lnTo>
                  <a:cubicBezTo>
                    <a:pt x="9747055" y="1709420"/>
                    <a:pt x="10309956" y="1710690"/>
                    <a:pt x="10883895" y="1710690"/>
                  </a:cubicBezTo>
                  <a:lnTo>
                    <a:pt x="10905970" y="1710690"/>
                  </a:lnTo>
                  <a:lnTo>
                    <a:pt x="10939082" y="1705610"/>
                  </a:lnTo>
                  <a:lnTo>
                    <a:pt x="10939082" y="1700530"/>
                  </a:lnTo>
                  <a:lnTo>
                    <a:pt x="10961157" y="1700530"/>
                  </a:lnTo>
                  <a:lnTo>
                    <a:pt x="11645468" y="1711960"/>
                  </a:lnTo>
                  <a:cubicBezTo>
                    <a:pt x="11744804" y="1711960"/>
                    <a:pt x="11799991" y="1709420"/>
                    <a:pt x="11866214" y="1708150"/>
                  </a:cubicBezTo>
                  <a:cubicBezTo>
                    <a:pt x="11965549" y="1705610"/>
                    <a:pt x="12053848" y="1701800"/>
                    <a:pt x="12340818" y="1706880"/>
                  </a:cubicBezTo>
                  <a:lnTo>
                    <a:pt x="12340818" y="1704340"/>
                  </a:lnTo>
                  <a:lnTo>
                    <a:pt x="13025129" y="1704340"/>
                  </a:lnTo>
                  <a:cubicBezTo>
                    <a:pt x="13830852" y="1704340"/>
                    <a:pt x="14757984" y="1704340"/>
                    <a:pt x="15475409" y="1709420"/>
                  </a:cubicBezTo>
                  <a:lnTo>
                    <a:pt x="15773416" y="1710690"/>
                  </a:lnTo>
                  <a:lnTo>
                    <a:pt x="15652004" y="1704340"/>
                  </a:lnTo>
                  <a:lnTo>
                    <a:pt x="15718228" y="1704340"/>
                  </a:lnTo>
                  <a:cubicBezTo>
                    <a:pt x="15994160" y="1706880"/>
                    <a:pt x="16093791" y="1708150"/>
                    <a:pt x="16101411" y="1704340"/>
                  </a:cubicBezTo>
                  <a:lnTo>
                    <a:pt x="16101411" y="1705610"/>
                  </a:lnTo>
                  <a:cubicBezTo>
                    <a:pt x="16102681" y="1705610"/>
                    <a:pt x="16102681" y="1705610"/>
                    <a:pt x="16103950" y="1704340"/>
                  </a:cubicBezTo>
                  <a:cubicBezTo>
                    <a:pt x="16105220" y="1704340"/>
                    <a:pt x="16106491" y="1705610"/>
                    <a:pt x="16109031" y="1705610"/>
                  </a:cubicBezTo>
                  <a:lnTo>
                    <a:pt x="16109031" y="1711960"/>
                  </a:lnTo>
                  <a:cubicBezTo>
                    <a:pt x="16144591" y="1710690"/>
                    <a:pt x="16173800" y="1710690"/>
                    <a:pt x="16199200" y="1711960"/>
                  </a:cubicBezTo>
                  <a:cubicBezTo>
                    <a:pt x="16228411" y="1713230"/>
                    <a:pt x="16255081" y="1713230"/>
                    <a:pt x="16283020" y="1710690"/>
                  </a:cubicBezTo>
                  <a:cubicBezTo>
                    <a:pt x="16284291" y="1711960"/>
                    <a:pt x="16285561" y="1714500"/>
                    <a:pt x="16289370" y="1715770"/>
                  </a:cubicBezTo>
                  <a:lnTo>
                    <a:pt x="16291911" y="1715770"/>
                  </a:lnTo>
                  <a:cubicBezTo>
                    <a:pt x="16295720" y="1715770"/>
                    <a:pt x="16298261" y="1714500"/>
                    <a:pt x="16300800" y="1714500"/>
                  </a:cubicBezTo>
                  <a:lnTo>
                    <a:pt x="16300800" y="1719580"/>
                  </a:lnTo>
                  <a:cubicBezTo>
                    <a:pt x="16369381" y="1719580"/>
                    <a:pt x="16390970" y="1711960"/>
                    <a:pt x="16401131" y="1705610"/>
                  </a:cubicBezTo>
                  <a:cubicBezTo>
                    <a:pt x="16455741" y="1706880"/>
                    <a:pt x="16504000" y="1709420"/>
                    <a:pt x="16550991" y="1713230"/>
                  </a:cubicBezTo>
                  <a:lnTo>
                    <a:pt x="16550991" y="1708150"/>
                  </a:lnTo>
                  <a:lnTo>
                    <a:pt x="16568770" y="1708150"/>
                  </a:lnTo>
                  <a:lnTo>
                    <a:pt x="16568770" y="1704340"/>
                  </a:lnTo>
                  <a:lnTo>
                    <a:pt x="16643700" y="1704340"/>
                  </a:lnTo>
                  <a:lnTo>
                    <a:pt x="16690691" y="1706880"/>
                  </a:lnTo>
                  <a:lnTo>
                    <a:pt x="16691961" y="1706880"/>
                  </a:lnTo>
                  <a:cubicBezTo>
                    <a:pt x="16702120" y="1703070"/>
                    <a:pt x="16736411" y="1703070"/>
                    <a:pt x="16768161" y="1703070"/>
                  </a:cubicBezTo>
                  <a:cubicBezTo>
                    <a:pt x="16796100" y="1703070"/>
                    <a:pt x="16821500" y="1703070"/>
                    <a:pt x="16832931" y="1700530"/>
                  </a:cubicBezTo>
                  <a:lnTo>
                    <a:pt x="16896431" y="1700530"/>
                  </a:lnTo>
                  <a:lnTo>
                    <a:pt x="16896431" y="1694180"/>
                  </a:lnTo>
                  <a:lnTo>
                    <a:pt x="16912941" y="1694180"/>
                  </a:lnTo>
                  <a:lnTo>
                    <a:pt x="16912941" y="1687830"/>
                  </a:lnTo>
                  <a:cubicBezTo>
                    <a:pt x="16912941" y="1677670"/>
                    <a:pt x="16912941" y="1666240"/>
                    <a:pt x="16914211" y="1653540"/>
                  </a:cubicBezTo>
                  <a:lnTo>
                    <a:pt x="16914211" y="1640840"/>
                  </a:lnTo>
                  <a:cubicBezTo>
                    <a:pt x="16914211" y="1630680"/>
                    <a:pt x="16914211" y="1623060"/>
                    <a:pt x="16915481" y="1614170"/>
                  </a:cubicBezTo>
                  <a:lnTo>
                    <a:pt x="16916750" y="1597660"/>
                  </a:lnTo>
                  <a:cubicBezTo>
                    <a:pt x="16920561" y="1534160"/>
                    <a:pt x="16919291" y="1520190"/>
                    <a:pt x="16919291" y="1506220"/>
                  </a:cubicBezTo>
                  <a:cubicBezTo>
                    <a:pt x="16918020" y="1492250"/>
                    <a:pt x="16918020" y="1479550"/>
                    <a:pt x="16921831" y="1417320"/>
                  </a:cubicBezTo>
                  <a:lnTo>
                    <a:pt x="16923100" y="1399540"/>
                  </a:lnTo>
                  <a:lnTo>
                    <a:pt x="16911670" y="1412240"/>
                  </a:lnTo>
                  <a:cubicBezTo>
                    <a:pt x="16910400" y="1399540"/>
                    <a:pt x="16912941" y="1371600"/>
                    <a:pt x="16914211" y="1350010"/>
                  </a:cubicBezTo>
                  <a:cubicBezTo>
                    <a:pt x="16916750" y="1316990"/>
                    <a:pt x="16920561" y="1278890"/>
                    <a:pt x="16918020" y="1244600"/>
                  </a:cubicBezTo>
                  <a:lnTo>
                    <a:pt x="16926911" y="1272540"/>
                  </a:lnTo>
                  <a:lnTo>
                    <a:pt x="16925641" y="1225550"/>
                  </a:lnTo>
                  <a:cubicBezTo>
                    <a:pt x="16925641" y="1210310"/>
                    <a:pt x="16924370" y="1193800"/>
                    <a:pt x="16924370" y="1177290"/>
                  </a:cubicBezTo>
                  <a:cubicBezTo>
                    <a:pt x="16926911" y="1164590"/>
                    <a:pt x="16929450" y="1151890"/>
                    <a:pt x="16930720" y="1141730"/>
                  </a:cubicBezTo>
                  <a:lnTo>
                    <a:pt x="16935800" y="1141730"/>
                  </a:lnTo>
                  <a:cubicBezTo>
                    <a:pt x="16939611" y="1089660"/>
                    <a:pt x="16938341" y="1085850"/>
                    <a:pt x="16934531" y="1082040"/>
                  </a:cubicBezTo>
                  <a:cubicBezTo>
                    <a:pt x="16933261" y="1080770"/>
                    <a:pt x="16930720" y="1079500"/>
                    <a:pt x="16929450" y="1079500"/>
                  </a:cubicBezTo>
                  <a:cubicBezTo>
                    <a:pt x="16928181" y="1076960"/>
                    <a:pt x="16926911" y="1070610"/>
                    <a:pt x="16926911" y="1054100"/>
                  </a:cubicBezTo>
                  <a:cubicBezTo>
                    <a:pt x="16928181" y="1054100"/>
                    <a:pt x="16929450" y="1054100"/>
                    <a:pt x="16931991" y="1052830"/>
                  </a:cubicBezTo>
                  <a:cubicBezTo>
                    <a:pt x="16937070" y="1050290"/>
                    <a:pt x="16938341" y="1043940"/>
                    <a:pt x="16938341" y="1017270"/>
                  </a:cubicBezTo>
                  <a:cubicBezTo>
                    <a:pt x="16939611" y="1007110"/>
                    <a:pt x="16938341" y="981710"/>
                    <a:pt x="16935800" y="949960"/>
                  </a:cubicBezTo>
                  <a:cubicBezTo>
                    <a:pt x="16934531" y="929640"/>
                    <a:pt x="16933261" y="906780"/>
                    <a:pt x="16931991" y="883920"/>
                  </a:cubicBezTo>
                  <a:lnTo>
                    <a:pt x="16931991" y="861060"/>
                  </a:lnTo>
                  <a:cubicBezTo>
                    <a:pt x="16937070" y="859168"/>
                    <a:pt x="16938341" y="859168"/>
                    <a:pt x="16937070" y="859168"/>
                  </a:cubicBezTo>
                  <a:lnTo>
                    <a:pt x="16933261" y="859168"/>
                  </a:lnTo>
                  <a:lnTo>
                    <a:pt x="16933261" y="859168"/>
                  </a:lnTo>
                  <a:lnTo>
                    <a:pt x="16924370" y="859168"/>
                  </a:lnTo>
                  <a:lnTo>
                    <a:pt x="16924370" y="859168"/>
                  </a:lnTo>
                  <a:lnTo>
                    <a:pt x="16930720" y="859168"/>
                  </a:lnTo>
                  <a:lnTo>
                    <a:pt x="16926911" y="859168"/>
                  </a:lnTo>
                  <a:lnTo>
                    <a:pt x="16926911" y="859168"/>
                  </a:lnTo>
                  <a:cubicBezTo>
                    <a:pt x="16929450" y="859168"/>
                    <a:pt x="16933261" y="859168"/>
                    <a:pt x="16926911" y="859168"/>
                  </a:cubicBezTo>
                  <a:cubicBezTo>
                    <a:pt x="16926911" y="859168"/>
                    <a:pt x="16926911" y="859168"/>
                    <a:pt x="16928181" y="859168"/>
                  </a:cubicBezTo>
                  <a:lnTo>
                    <a:pt x="16930720" y="859168"/>
                  </a:lnTo>
                  <a:lnTo>
                    <a:pt x="16930720" y="859168"/>
                  </a:lnTo>
                  <a:cubicBezTo>
                    <a:pt x="16929450" y="859168"/>
                    <a:pt x="16929450" y="859168"/>
                    <a:pt x="16928181" y="859168"/>
                  </a:cubicBezTo>
                  <a:cubicBezTo>
                    <a:pt x="16926911" y="859168"/>
                    <a:pt x="16924370" y="859168"/>
                    <a:pt x="16921831" y="859168"/>
                  </a:cubicBezTo>
                  <a:cubicBezTo>
                    <a:pt x="16921831" y="859168"/>
                    <a:pt x="16923100" y="859168"/>
                    <a:pt x="16923100" y="859168"/>
                  </a:cubicBezTo>
                  <a:cubicBezTo>
                    <a:pt x="16923100" y="859168"/>
                    <a:pt x="16923100" y="859168"/>
                    <a:pt x="16924370" y="859168"/>
                  </a:cubicBezTo>
                  <a:lnTo>
                    <a:pt x="16919291" y="859168"/>
                  </a:lnTo>
                  <a:lnTo>
                    <a:pt x="16925641" y="859168"/>
                  </a:lnTo>
                  <a:lnTo>
                    <a:pt x="16926911" y="859168"/>
                  </a:lnTo>
                  <a:lnTo>
                    <a:pt x="16926911" y="859168"/>
                  </a:lnTo>
                  <a:cubicBezTo>
                    <a:pt x="16933261" y="859168"/>
                    <a:pt x="16930720" y="859168"/>
                    <a:pt x="16928181" y="859168"/>
                  </a:cubicBezTo>
                  <a:cubicBezTo>
                    <a:pt x="16926911" y="859168"/>
                    <a:pt x="16924370" y="859168"/>
                    <a:pt x="16928181" y="859168"/>
                  </a:cubicBezTo>
                  <a:lnTo>
                    <a:pt x="16931991" y="859168"/>
                  </a:lnTo>
                  <a:lnTo>
                    <a:pt x="16930720" y="859168"/>
                  </a:lnTo>
                  <a:lnTo>
                    <a:pt x="16937070" y="859168"/>
                  </a:lnTo>
                  <a:cubicBezTo>
                    <a:pt x="16937070" y="859168"/>
                    <a:pt x="16938341" y="859168"/>
                    <a:pt x="16938341" y="859168"/>
                  </a:cubicBezTo>
                  <a:lnTo>
                    <a:pt x="16939611" y="859168"/>
                  </a:lnTo>
                  <a:lnTo>
                    <a:pt x="16938341" y="859168"/>
                  </a:lnTo>
                  <a:lnTo>
                    <a:pt x="16938341" y="859168"/>
                  </a:lnTo>
                  <a:lnTo>
                    <a:pt x="16934531" y="859168"/>
                  </a:lnTo>
                  <a:lnTo>
                    <a:pt x="16926911" y="859168"/>
                  </a:lnTo>
                  <a:cubicBezTo>
                    <a:pt x="16925641" y="859168"/>
                    <a:pt x="16925641" y="859168"/>
                    <a:pt x="16924370" y="859168"/>
                  </a:cubicBezTo>
                  <a:lnTo>
                    <a:pt x="16925641" y="859168"/>
                  </a:lnTo>
                  <a:lnTo>
                    <a:pt x="16926911" y="859168"/>
                  </a:lnTo>
                  <a:cubicBezTo>
                    <a:pt x="16928181" y="859168"/>
                    <a:pt x="16928181" y="859168"/>
                    <a:pt x="16928181" y="859168"/>
                  </a:cubicBezTo>
                  <a:cubicBezTo>
                    <a:pt x="16930720" y="859168"/>
                    <a:pt x="16933261" y="859168"/>
                    <a:pt x="16934531" y="859168"/>
                  </a:cubicBezTo>
                  <a:lnTo>
                    <a:pt x="16935800" y="859168"/>
                  </a:lnTo>
                  <a:lnTo>
                    <a:pt x="16931991" y="859168"/>
                  </a:lnTo>
                  <a:cubicBezTo>
                    <a:pt x="16931991" y="859168"/>
                    <a:pt x="16929450" y="859168"/>
                    <a:pt x="16928181" y="859168"/>
                  </a:cubicBezTo>
                  <a:cubicBezTo>
                    <a:pt x="16928181" y="859168"/>
                    <a:pt x="16925641" y="859168"/>
                    <a:pt x="16921831" y="859168"/>
                  </a:cubicBezTo>
                  <a:lnTo>
                    <a:pt x="16931991" y="859168"/>
                  </a:lnTo>
                  <a:cubicBezTo>
                    <a:pt x="16935800" y="859168"/>
                    <a:pt x="16935800" y="859168"/>
                    <a:pt x="16935800" y="859168"/>
                  </a:cubicBezTo>
                  <a:cubicBezTo>
                    <a:pt x="16935800" y="859168"/>
                    <a:pt x="16935800" y="859168"/>
                    <a:pt x="16939611" y="859168"/>
                  </a:cubicBezTo>
                  <a:lnTo>
                    <a:pt x="16935800" y="859168"/>
                  </a:lnTo>
                  <a:cubicBezTo>
                    <a:pt x="16934531" y="859168"/>
                    <a:pt x="16934531" y="859168"/>
                    <a:pt x="16934531" y="859168"/>
                  </a:cubicBezTo>
                  <a:cubicBezTo>
                    <a:pt x="16934531" y="859168"/>
                    <a:pt x="16934531" y="859168"/>
                    <a:pt x="16931991" y="859168"/>
                  </a:cubicBezTo>
                  <a:cubicBezTo>
                    <a:pt x="16934531" y="859168"/>
                    <a:pt x="16935800" y="859168"/>
                    <a:pt x="16935800" y="859168"/>
                  </a:cubicBezTo>
                  <a:cubicBezTo>
                    <a:pt x="16935800" y="859168"/>
                    <a:pt x="16935800" y="859168"/>
                    <a:pt x="16940881"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59168"/>
                  </a:lnTo>
                  <a:lnTo>
                    <a:pt x="16858331" y="859168"/>
                  </a:lnTo>
                  <a:lnTo>
                    <a:pt x="16863411" y="859168"/>
                  </a:lnTo>
                  <a:lnTo>
                    <a:pt x="16858331" y="859168"/>
                  </a:lnTo>
                  <a:cubicBezTo>
                    <a:pt x="16858331" y="859168"/>
                    <a:pt x="16858331" y="859168"/>
                    <a:pt x="16859600" y="859168"/>
                  </a:cubicBezTo>
                  <a:lnTo>
                    <a:pt x="16850711" y="859168"/>
                  </a:lnTo>
                  <a:lnTo>
                    <a:pt x="16850711" y="859168"/>
                  </a:lnTo>
                  <a:lnTo>
                    <a:pt x="16855791" y="859168"/>
                  </a:lnTo>
                  <a:cubicBezTo>
                    <a:pt x="16854522" y="859168"/>
                    <a:pt x="16854522" y="859168"/>
                    <a:pt x="16853250" y="859168"/>
                  </a:cubicBezTo>
                  <a:cubicBezTo>
                    <a:pt x="16851981" y="859168"/>
                    <a:pt x="16850711" y="859168"/>
                    <a:pt x="16849441" y="859168"/>
                  </a:cubicBezTo>
                  <a:lnTo>
                    <a:pt x="16848172" y="859168"/>
                  </a:lnTo>
                  <a:cubicBezTo>
                    <a:pt x="16846900" y="859168"/>
                    <a:pt x="16848172" y="859168"/>
                    <a:pt x="16850711" y="859168"/>
                  </a:cubicBezTo>
                  <a:cubicBezTo>
                    <a:pt x="16853250" y="859168"/>
                    <a:pt x="16855791" y="859168"/>
                    <a:pt x="16853250" y="859168"/>
                  </a:cubicBezTo>
                  <a:lnTo>
                    <a:pt x="16853250" y="859168"/>
                  </a:lnTo>
                  <a:cubicBezTo>
                    <a:pt x="16854522" y="859168"/>
                    <a:pt x="16854522" y="859168"/>
                    <a:pt x="16855791" y="859168"/>
                  </a:cubicBezTo>
                  <a:cubicBezTo>
                    <a:pt x="16855791" y="859168"/>
                    <a:pt x="16854522" y="859168"/>
                    <a:pt x="16854522" y="859168"/>
                  </a:cubicBezTo>
                  <a:cubicBezTo>
                    <a:pt x="16853250" y="859168"/>
                    <a:pt x="16850711" y="859168"/>
                    <a:pt x="16855791" y="859168"/>
                  </a:cubicBezTo>
                  <a:lnTo>
                    <a:pt x="16846900" y="859168"/>
                  </a:lnTo>
                  <a:lnTo>
                    <a:pt x="16846900" y="859168"/>
                  </a:lnTo>
                  <a:cubicBezTo>
                    <a:pt x="16846900" y="859168"/>
                    <a:pt x="16848172" y="859168"/>
                    <a:pt x="16854522" y="859168"/>
                  </a:cubicBezTo>
                  <a:cubicBezTo>
                    <a:pt x="16857061" y="859168"/>
                    <a:pt x="16858331" y="859168"/>
                    <a:pt x="16860872" y="859168"/>
                  </a:cubicBezTo>
                  <a:cubicBezTo>
                    <a:pt x="16860872" y="859168"/>
                    <a:pt x="16860872" y="859168"/>
                    <a:pt x="16862141" y="859168"/>
                  </a:cubicBezTo>
                  <a:cubicBezTo>
                    <a:pt x="16863411" y="859168"/>
                    <a:pt x="16862141" y="859168"/>
                    <a:pt x="16862141" y="859168"/>
                  </a:cubicBezTo>
                  <a:cubicBezTo>
                    <a:pt x="16860872" y="859168"/>
                    <a:pt x="16859600" y="859168"/>
                    <a:pt x="16857061" y="859168"/>
                  </a:cubicBezTo>
                  <a:cubicBezTo>
                    <a:pt x="16853250" y="859168"/>
                    <a:pt x="16851981" y="859168"/>
                    <a:pt x="16851981" y="859168"/>
                  </a:cubicBezTo>
                  <a:lnTo>
                    <a:pt x="16853250" y="859168"/>
                  </a:lnTo>
                  <a:cubicBezTo>
                    <a:pt x="16857061" y="859168"/>
                    <a:pt x="16860872" y="859168"/>
                    <a:pt x="16860872" y="859168"/>
                  </a:cubicBezTo>
                  <a:lnTo>
                    <a:pt x="16859600" y="859168"/>
                  </a:lnTo>
                  <a:lnTo>
                    <a:pt x="16859600" y="859168"/>
                  </a:lnTo>
                  <a:cubicBezTo>
                    <a:pt x="16858331" y="859168"/>
                    <a:pt x="16857061" y="859168"/>
                    <a:pt x="16850711" y="859168"/>
                  </a:cubicBezTo>
                  <a:cubicBezTo>
                    <a:pt x="16843091" y="859168"/>
                    <a:pt x="16843091" y="859168"/>
                    <a:pt x="16840550" y="859168"/>
                  </a:cubicBezTo>
                  <a:lnTo>
                    <a:pt x="16839281" y="859168"/>
                  </a:lnTo>
                  <a:lnTo>
                    <a:pt x="16843091" y="859168"/>
                  </a:lnTo>
                  <a:cubicBezTo>
                    <a:pt x="16849441" y="859168"/>
                    <a:pt x="16849441" y="859168"/>
                    <a:pt x="16849441" y="859168"/>
                  </a:cubicBezTo>
                  <a:cubicBezTo>
                    <a:pt x="16849441" y="859168"/>
                    <a:pt x="16851981" y="859168"/>
                    <a:pt x="16858331" y="859168"/>
                  </a:cubicBezTo>
                  <a:lnTo>
                    <a:pt x="16857061" y="859168"/>
                  </a:lnTo>
                  <a:lnTo>
                    <a:pt x="16854522" y="859168"/>
                  </a:lnTo>
                  <a:cubicBezTo>
                    <a:pt x="16850711" y="859168"/>
                    <a:pt x="16853250" y="859168"/>
                    <a:pt x="16857061" y="859168"/>
                  </a:cubicBezTo>
                  <a:cubicBezTo>
                    <a:pt x="16860872" y="859168"/>
                    <a:pt x="16864681" y="859168"/>
                    <a:pt x="16863411" y="859168"/>
                  </a:cubicBezTo>
                  <a:cubicBezTo>
                    <a:pt x="16862141" y="859168"/>
                    <a:pt x="16862141" y="859168"/>
                    <a:pt x="16860872" y="859168"/>
                  </a:cubicBezTo>
                  <a:lnTo>
                    <a:pt x="16857061" y="859168"/>
                  </a:lnTo>
                  <a:lnTo>
                    <a:pt x="16860872" y="859168"/>
                  </a:lnTo>
                  <a:lnTo>
                    <a:pt x="16860872" y="859168"/>
                  </a:lnTo>
                  <a:lnTo>
                    <a:pt x="16858331" y="859168"/>
                  </a:lnTo>
                  <a:lnTo>
                    <a:pt x="16859600" y="859168"/>
                  </a:lnTo>
                  <a:lnTo>
                    <a:pt x="16854522" y="859168"/>
                  </a:lnTo>
                  <a:lnTo>
                    <a:pt x="16859600" y="859168"/>
                  </a:lnTo>
                  <a:cubicBezTo>
                    <a:pt x="16860872" y="859168"/>
                    <a:pt x="16863411" y="859168"/>
                    <a:pt x="16864681" y="859168"/>
                  </a:cubicBezTo>
                  <a:lnTo>
                    <a:pt x="16860872" y="859168"/>
                  </a:lnTo>
                  <a:cubicBezTo>
                    <a:pt x="16851981" y="859168"/>
                    <a:pt x="16853250" y="859168"/>
                    <a:pt x="16854522" y="859168"/>
                  </a:cubicBezTo>
                  <a:cubicBezTo>
                    <a:pt x="16855791" y="859168"/>
                    <a:pt x="16855791" y="859168"/>
                    <a:pt x="16857061" y="859168"/>
                  </a:cubicBezTo>
                  <a:lnTo>
                    <a:pt x="16851981" y="863600"/>
                  </a:lnTo>
                  <a:cubicBezTo>
                    <a:pt x="16850711" y="867410"/>
                    <a:pt x="16850711" y="869950"/>
                    <a:pt x="16849441" y="873760"/>
                  </a:cubicBezTo>
                  <a:lnTo>
                    <a:pt x="16857061" y="873760"/>
                  </a:lnTo>
                  <a:lnTo>
                    <a:pt x="16857061" y="883920"/>
                  </a:lnTo>
                  <a:lnTo>
                    <a:pt x="16851981" y="883920"/>
                  </a:lnTo>
                  <a:cubicBezTo>
                    <a:pt x="16849441" y="896620"/>
                    <a:pt x="16848172" y="918210"/>
                    <a:pt x="16846900" y="946150"/>
                  </a:cubicBezTo>
                  <a:cubicBezTo>
                    <a:pt x="16845631" y="966470"/>
                    <a:pt x="16845631" y="988060"/>
                    <a:pt x="16843091" y="1013460"/>
                  </a:cubicBezTo>
                  <a:lnTo>
                    <a:pt x="16855791" y="1014730"/>
                  </a:lnTo>
                  <a:cubicBezTo>
                    <a:pt x="16857061" y="1012190"/>
                    <a:pt x="16857061" y="1005840"/>
                    <a:pt x="16858331" y="999490"/>
                  </a:cubicBezTo>
                  <a:lnTo>
                    <a:pt x="16862141" y="999490"/>
                  </a:lnTo>
                  <a:cubicBezTo>
                    <a:pt x="16862141" y="1007110"/>
                    <a:pt x="16863411" y="1016000"/>
                    <a:pt x="16864681" y="1024890"/>
                  </a:cubicBezTo>
                  <a:cubicBezTo>
                    <a:pt x="16859600" y="1031240"/>
                    <a:pt x="16859600" y="1049020"/>
                    <a:pt x="16860872" y="1087120"/>
                  </a:cubicBezTo>
                  <a:lnTo>
                    <a:pt x="16860872" y="1097280"/>
                  </a:lnTo>
                  <a:lnTo>
                    <a:pt x="16851981" y="1094740"/>
                  </a:lnTo>
                  <a:lnTo>
                    <a:pt x="16851981" y="1104900"/>
                  </a:lnTo>
                  <a:cubicBezTo>
                    <a:pt x="16853250" y="1135380"/>
                    <a:pt x="16855791" y="1144270"/>
                    <a:pt x="16858331" y="1155700"/>
                  </a:cubicBezTo>
                  <a:cubicBezTo>
                    <a:pt x="16859600" y="1160780"/>
                    <a:pt x="16860872" y="1167130"/>
                    <a:pt x="16862141" y="1176020"/>
                  </a:cubicBezTo>
                  <a:cubicBezTo>
                    <a:pt x="16860872" y="1223010"/>
                    <a:pt x="16855791" y="1235710"/>
                    <a:pt x="16850711" y="1245870"/>
                  </a:cubicBezTo>
                  <a:lnTo>
                    <a:pt x="16849441" y="1248410"/>
                  </a:lnTo>
                  <a:lnTo>
                    <a:pt x="16849441" y="1250950"/>
                  </a:lnTo>
                  <a:cubicBezTo>
                    <a:pt x="16849441" y="1280160"/>
                    <a:pt x="16849441" y="1283970"/>
                    <a:pt x="16855791" y="1285240"/>
                  </a:cubicBezTo>
                  <a:cubicBezTo>
                    <a:pt x="16858331" y="1285240"/>
                    <a:pt x="16859600" y="1285240"/>
                    <a:pt x="16860872" y="1283970"/>
                  </a:cubicBezTo>
                  <a:lnTo>
                    <a:pt x="16860872" y="1291590"/>
                  </a:lnTo>
                  <a:cubicBezTo>
                    <a:pt x="16858331" y="1357630"/>
                    <a:pt x="16860872" y="1405890"/>
                    <a:pt x="16864681" y="1479550"/>
                  </a:cubicBezTo>
                  <a:lnTo>
                    <a:pt x="16865950" y="1492250"/>
                  </a:lnTo>
                  <a:cubicBezTo>
                    <a:pt x="16859600" y="1492250"/>
                    <a:pt x="16859600" y="1498600"/>
                    <a:pt x="16858331" y="1501140"/>
                  </a:cubicBezTo>
                  <a:lnTo>
                    <a:pt x="16858331" y="1502410"/>
                  </a:lnTo>
                  <a:lnTo>
                    <a:pt x="16862141" y="1527810"/>
                  </a:lnTo>
                  <a:lnTo>
                    <a:pt x="16859600" y="1524000"/>
                  </a:lnTo>
                  <a:lnTo>
                    <a:pt x="16860872" y="1551940"/>
                  </a:lnTo>
                  <a:cubicBezTo>
                    <a:pt x="16862141" y="1568450"/>
                    <a:pt x="16863411" y="1572260"/>
                    <a:pt x="16865950" y="1576070"/>
                  </a:cubicBezTo>
                  <a:cubicBezTo>
                    <a:pt x="16867222" y="1578610"/>
                    <a:pt x="16869761" y="1581150"/>
                    <a:pt x="16871031" y="1611630"/>
                  </a:cubicBezTo>
                  <a:lnTo>
                    <a:pt x="16871031" y="1614170"/>
                  </a:lnTo>
                  <a:cubicBezTo>
                    <a:pt x="16873572" y="1620520"/>
                    <a:pt x="16872300" y="1635760"/>
                    <a:pt x="16871031" y="1645920"/>
                  </a:cubicBezTo>
                  <a:lnTo>
                    <a:pt x="16857061" y="1644650"/>
                  </a:lnTo>
                  <a:lnTo>
                    <a:pt x="16831661" y="1642110"/>
                  </a:lnTo>
                  <a:cubicBezTo>
                    <a:pt x="16811341" y="1640840"/>
                    <a:pt x="16792291" y="1642110"/>
                    <a:pt x="16777050" y="1643380"/>
                  </a:cubicBezTo>
                  <a:lnTo>
                    <a:pt x="16777050" y="1639570"/>
                  </a:lnTo>
                  <a:lnTo>
                    <a:pt x="16771972" y="1637030"/>
                  </a:lnTo>
                  <a:lnTo>
                    <a:pt x="16724981" y="1640840"/>
                  </a:lnTo>
                  <a:cubicBezTo>
                    <a:pt x="16680531" y="1643380"/>
                    <a:pt x="16672911" y="1644650"/>
                    <a:pt x="16627191" y="1649730"/>
                  </a:cubicBezTo>
                  <a:cubicBezTo>
                    <a:pt x="16600522" y="1647190"/>
                    <a:pt x="16573850" y="1645920"/>
                    <a:pt x="16547181" y="1645920"/>
                  </a:cubicBezTo>
                  <a:lnTo>
                    <a:pt x="16533211" y="1645920"/>
                  </a:lnTo>
                  <a:cubicBezTo>
                    <a:pt x="16523050" y="1644650"/>
                    <a:pt x="16510350" y="1643380"/>
                    <a:pt x="16493841" y="1643380"/>
                  </a:cubicBezTo>
                  <a:lnTo>
                    <a:pt x="16493841" y="1645920"/>
                  </a:lnTo>
                  <a:lnTo>
                    <a:pt x="16491300" y="1645920"/>
                  </a:lnTo>
                  <a:cubicBezTo>
                    <a:pt x="16490031" y="1644650"/>
                    <a:pt x="16488761" y="1644650"/>
                    <a:pt x="16487491" y="1643380"/>
                  </a:cubicBezTo>
                  <a:lnTo>
                    <a:pt x="16484950" y="1643380"/>
                  </a:lnTo>
                  <a:cubicBezTo>
                    <a:pt x="16473522" y="1645920"/>
                    <a:pt x="16460822" y="1647190"/>
                    <a:pt x="16445581" y="1648460"/>
                  </a:cubicBezTo>
                  <a:lnTo>
                    <a:pt x="16427800" y="1640840"/>
                  </a:lnTo>
                  <a:lnTo>
                    <a:pt x="16421450" y="1645920"/>
                  </a:lnTo>
                  <a:lnTo>
                    <a:pt x="16305881" y="1640840"/>
                  </a:lnTo>
                  <a:cubicBezTo>
                    <a:pt x="16288100" y="1643380"/>
                    <a:pt x="16270322" y="1644650"/>
                    <a:pt x="16253811" y="1647190"/>
                  </a:cubicBezTo>
                  <a:cubicBezTo>
                    <a:pt x="16228411" y="1647190"/>
                    <a:pt x="16204281" y="1645920"/>
                    <a:pt x="16178881" y="1645920"/>
                  </a:cubicBezTo>
                  <a:lnTo>
                    <a:pt x="16178881" y="1640840"/>
                  </a:lnTo>
                  <a:lnTo>
                    <a:pt x="16128081" y="1644650"/>
                  </a:lnTo>
                  <a:cubicBezTo>
                    <a:pt x="16119191" y="1644650"/>
                    <a:pt x="16111572" y="1644650"/>
                    <a:pt x="16101411" y="1643380"/>
                  </a:cubicBezTo>
                  <a:lnTo>
                    <a:pt x="16101411" y="1642110"/>
                  </a:lnTo>
                  <a:cubicBezTo>
                    <a:pt x="15938976" y="1638300"/>
                    <a:pt x="15629931" y="1637030"/>
                    <a:pt x="15265701" y="1637030"/>
                  </a:cubicBezTo>
                  <a:lnTo>
                    <a:pt x="15011843" y="1637030"/>
                  </a:lnTo>
                  <a:lnTo>
                    <a:pt x="15111180" y="1642110"/>
                  </a:lnTo>
                  <a:cubicBezTo>
                    <a:pt x="15044956" y="1642110"/>
                    <a:pt x="15000807" y="1640840"/>
                    <a:pt x="14945620" y="1640840"/>
                  </a:cubicBezTo>
                  <a:cubicBezTo>
                    <a:pt x="14912508" y="1640840"/>
                    <a:pt x="14879396" y="1639570"/>
                    <a:pt x="14846284" y="1639570"/>
                  </a:cubicBezTo>
                  <a:lnTo>
                    <a:pt x="14824210" y="1639570"/>
                  </a:lnTo>
                  <a:cubicBezTo>
                    <a:pt x="14791097" y="1640840"/>
                    <a:pt x="14746948" y="1642110"/>
                    <a:pt x="14724873" y="1644650"/>
                  </a:cubicBezTo>
                  <a:lnTo>
                    <a:pt x="14724873" y="1643380"/>
                  </a:lnTo>
                  <a:cubicBezTo>
                    <a:pt x="14471016" y="1639570"/>
                    <a:pt x="14294419" y="1640840"/>
                    <a:pt x="14150935" y="1644650"/>
                  </a:cubicBezTo>
                  <a:lnTo>
                    <a:pt x="14128860" y="1644650"/>
                  </a:lnTo>
                  <a:cubicBezTo>
                    <a:pt x="13599071" y="1644650"/>
                    <a:pt x="13003057" y="1644650"/>
                    <a:pt x="12870610" y="1637030"/>
                  </a:cubicBezTo>
                  <a:lnTo>
                    <a:pt x="12848535" y="1637030"/>
                  </a:lnTo>
                  <a:cubicBezTo>
                    <a:pt x="12660901" y="1637030"/>
                    <a:pt x="12605714" y="1637030"/>
                    <a:pt x="12594677" y="1643380"/>
                  </a:cubicBezTo>
                  <a:lnTo>
                    <a:pt x="12506378" y="1643380"/>
                  </a:lnTo>
                  <a:lnTo>
                    <a:pt x="12362894" y="1639570"/>
                  </a:lnTo>
                  <a:lnTo>
                    <a:pt x="12230446" y="1644650"/>
                  </a:lnTo>
                  <a:cubicBezTo>
                    <a:pt x="12164223" y="1644650"/>
                    <a:pt x="12097999" y="1644650"/>
                    <a:pt x="12053850" y="1643380"/>
                  </a:cubicBezTo>
                  <a:lnTo>
                    <a:pt x="12053850" y="1634490"/>
                  </a:lnTo>
                  <a:cubicBezTo>
                    <a:pt x="11777918" y="1631950"/>
                    <a:pt x="11369538" y="1633220"/>
                    <a:pt x="11071531" y="1634490"/>
                  </a:cubicBezTo>
                  <a:cubicBezTo>
                    <a:pt x="10939083" y="1634490"/>
                    <a:pt x="10817673" y="1635760"/>
                    <a:pt x="10751450" y="1635760"/>
                  </a:cubicBezTo>
                  <a:lnTo>
                    <a:pt x="10751450" y="1638300"/>
                  </a:lnTo>
                  <a:lnTo>
                    <a:pt x="9846392" y="1638300"/>
                  </a:lnTo>
                  <a:lnTo>
                    <a:pt x="9846392" y="1635760"/>
                  </a:lnTo>
                  <a:cubicBezTo>
                    <a:pt x="9813280" y="1637030"/>
                    <a:pt x="9780168" y="1637030"/>
                    <a:pt x="9758094" y="1638300"/>
                  </a:cubicBezTo>
                  <a:lnTo>
                    <a:pt x="9460087" y="1638300"/>
                  </a:lnTo>
                  <a:cubicBezTo>
                    <a:pt x="8676439" y="1638300"/>
                    <a:pt x="7859679" y="1638300"/>
                    <a:pt x="7142256" y="1642110"/>
                  </a:cubicBezTo>
                  <a:lnTo>
                    <a:pt x="7098106" y="1642110"/>
                  </a:lnTo>
                  <a:cubicBezTo>
                    <a:pt x="7020845" y="1642110"/>
                    <a:pt x="6954622" y="1643380"/>
                    <a:pt x="6877361" y="1643380"/>
                  </a:cubicBezTo>
                  <a:lnTo>
                    <a:pt x="6502093" y="1645920"/>
                  </a:lnTo>
                  <a:lnTo>
                    <a:pt x="6579353" y="1648460"/>
                  </a:lnTo>
                  <a:lnTo>
                    <a:pt x="6413795" y="1648460"/>
                  </a:lnTo>
                  <a:cubicBezTo>
                    <a:pt x="6358608" y="1644650"/>
                    <a:pt x="6259273" y="1642110"/>
                    <a:pt x="6193049" y="1639570"/>
                  </a:cubicBezTo>
                  <a:lnTo>
                    <a:pt x="6182011" y="1645920"/>
                  </a:lnTo>
                  <a:lnTo>
                    <a:pt x="6170974" y="1640840"/>
                  </a:lnTo>
                  <a:cubicBezTo>
                    <a:pt x="6137862" y="1642110"/>
                    <a:pt x="5928154" y="1640840"/>
                    <a:pt x="5751557" y="1640840"/>
                  </a:cubicBezTo>
                  <a:lnTo>
                    <a:pt x="5243842" y="1640840"/>
                  </a:lnTo>
                  <a:lnTo>
                    <a:pt x="5243842" y="1644650"/>
                  </a:lnTo>
                  <a:cubicBezTo>
                    <a:pt x="5199693" y="1644650"/>
                    <a:pt x="5166581" y="1644650"/>
                    <a:pt x="5122432" y="1645920"/>
                  </a:cubicBezTo>
                  <a:lnTo>
                    <a:pt x="5111394" y="1645920"/>
                  </a:lnTo>
                  <a:cubicBezTo>
                    <a:pt x="4989984" y="1647190"/>
                    <a:pt x="4857536" y="1648460"/>
                    <a:pt x="4703014" y="1649730"/>
                  </a:cubicBezTo>
                  <a:cubicBezTo>
                    <a:pt x="4714052" y="1648460"/>
                    <a:pt x="4714052" y="1647190"/>
                    <a:pt x="4725089" y="1645920"/>
                  </a:cubicBezTo>
                  <a:cubicBezTo>
                    <a:pt x="4736126" y="1639570"/>
                    <a:pt x="4669903" y="1635760"/>
                    <a:pt x="4636791" y="1634490"/>
                  </a:cubicBezTo>
                  <a:lnTo>
                    <a:pt x="4614716" y="1634490"/>
                  </a:lnTo>
                  <a:cubicBezTo>
                    <a:pt x="4316709" y="1633220"/>
                    <a:pt x="4261523" y="1634490"/>
                    <a:pt x="4217374" y="1638300"/>
                  </a:cubicBezTo>
                  <a:cubicBezTo>
                    <a:pt x="4206336" y="1639570"/>
                    <a:pt x="4173224" y="1640840"/>
                    <a:pt x="3930404" y="1639570"/>
                  </a:cubicBezTo>
                  <a:lnTo>
                    <a:pt x="3908330" y="1639570"/>
                  </a:lnTo>
                  <a:cubicBezTo>
                    <a:pt x="3875218" y="1640840"/>
                    <a:pt x="3853143" y="1642110"/>
                    <a:pt x="3842106" y="1643380"/>
                  </a:cubicBezTo>
                  <a:cubicBezTo>
                    <a:pt x="3555136" y="1644650"/>
                    <a:pt x="3455801" y="1645920"/>
                    <a:pt x="3378540" y="1647190"/>
                  </a:cubicBezTo>
                  <a:lnTo>
                    <a:pt x="3102607" y="1644650"/>
                  </a:lnTo>
                  <a:cubicBezTo>
                    <a:pt x="3003272" y="1643380"/>
                    <a:pt x="2948085" y="1643380"/>
                    <a:pt x="2914973" y="1642110"/>
                  </a:cubicBezTo>
                  <a:lnTo>
                    <a:pt x="2914973" y="1633220"/>
                  </a:lnTo>
                  <a:lnTo>
                    <a:pt x="1601536" y="1630680"/>
                  </a:lnTo>
                  <a:lnTo>
                    <a:pt x="1634648" y="1635760"/>
                  </a:lnTo>
                  <a:cubicBezTo>
                    <a:pt x="1546350" y="1637030"/>
                    <a:pt x="1369753" y="1639570"/>
                    <a:pt x="1248343" y="1639570"/>
                  </a:cubicBezTo>
                  <a:cubicBezTo>
                    <a:pt x="1193156" y="1639570"/>
                    <a:pt x="1137970" y="1640840"/>
                    <a:pt x="1093821"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963930"/>
                  </a:moveTo>
                  <a:lnTo>
                    <a:pt x="76200" y="969010"/>
                  </a:lnTo>
                  <a:lnTo>
                    <a:pt x="74930" y="975360"/>
                  </a:lnTo>
                  <a:cubicBezTo>
                    <a:pt x="73660" y="971550"/>
                    <a:pt x="73660" y="967740"/>
                    <a:pt x="73660" y="963930"/>
                  </a:cubicBezTo>
                  <a:close/>
                  <a:moveTo>
                    <a:pt x="16905320" y="628650"/>
                  </a:moveTo>
                  <a:lnTo>
                    <a:pt x="16905320" y="619760"/>
                  </a:lnTo>
                  <a:cubicBezTo>
                    <a:pt x="16905320" y="623570"/>
                    <a:pt x="16906591" y="626110"/>
                    <a:pt x="16906591" y="628650"/>
                  </a:cubicBezTo>
                  <a:lnTo>
                    <a:pt x="16905320" y="628650"/>
                  </a:lnTo>
                  <a:close/>
                  <a:moveTo>
                    <a:pt x="16934531" y="859168"/>
                  </a:moveTo>
                  <a:lnTo>
                    <a:pt x="16930720" y="859168"/>
                  </a:lnTo>
                  <a:cubicBezTo>
                    <a:pt x="16931991" y="859168"/>
                    <a:pt x="16933261" y="859168"/>
                    <a:pt x="16934531" y="859168"/>
                  </a:cubicBezTo>
                  <a:close/>
                </a:path>
              </a:pathLst>
            </a:custGeom>
            <a:solidFill>
              <a:srgbClr val="425C6B"/>
            </a:solidFill>
          </p:spPr>
        </p:sp>
      </p:grpSp>
      <p:sp>
        <p:nvSpPr>
          <p:cNvPr id="6" name="TextBox 6"/>
          <p:cNvSpPr txBox="1"/>
          <p:nvPr/>
        </p:nvSpPr>
        <p:spPr>
          <a:xfrm>
            <a:off x="614358" y="2745438"/>
            <a:ext cx="10963285" cy="692818"/>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Model training: Find the model that answers the question most accurately by comparing their success metrics.</a:t>
            </a:r>
          </a:p>
        </p:txBody>
      </p:sp>
      <p:sp>
        <p:nvSpPr>
          <p:cNvPr id="7" name="TextBox 7"/>
          <p:cNvSpPr txBox="1"/>
          <p:nvPr/>
        </p:nvSpPr>
        <p:spPr>
          <a:xfrm>
            <a:off x="651284" y="2035780"/>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3.2</a:t>
            </a:r>
          </a:p>
        </p:txBody>
      </p:sp>
      <p:grpSp>
        <p:nvGrpSpPr>
          <p:cNvPr id="8" name="Group 8"/>
          <p:cNvGrpSpPr/>
          <p:nvPr/>
        </p:nvGrpSpPr>
        <p:grpSpPr>
          <a:xfrm rot="-5400000">
            <a:off x="487233" y="3455930"/>
            <a:ext cx="463137" cy="911613"/>
            <a:chOff x="0" y="0"/>
            <a:chExt cx="471005" cy="927100"/>
          </a:xfrm>
        </p:grpSpPr>
        <p:sp>
          <p:nvSpPr>
            <p:cNvPr id="9" name="Freeform 9"/>
            <p:cNvSpPr/>
            <p:nvPr/>
          </p:nvSpPr>
          <p:spPr>
            <a:xfrm>
              <a:off x="0" y="0"/>
              <a:ext cx="471005" cy="927100"/>
            </a:xfrm>
            <a:custGeom>
              <a:avLst/>
              <a:gdLst/>
              <a:ahLst/>
              <a:cxnLst/>
              <a:rect l="l" t="t" r="r" b="b"/>
              <a:pathLst>
                <a:path w="471005" h="927100">
                  <a:moveTo>
                    <a:pt x="307175" y="0"/>
                  </a:moveTo>
                  <a:lnTo>
                    <a:pt x="0" y="0"/>
                  </a:lnTo>
                  <a:lnTo>
                    <a:pt x="0" y="927100"/>
                  </a:lnTo>
                  <a:lnTo>
                    <a:pt x="76200" y="927100"/>
                  </a:lnTo>
                  <a:lnTo>
                    <a:pt x="76200" y="76200"/>
                  </a:lnTo>
                  <a:lnTo>
                    <a:pt x="471005" y="76200"/>
                  </a:lnTo>
                  <a:lnTo>
                    <a:pt x="471005" y="0"/>
                  </a:lnTo>
                  <a:close/>
                </a:path>
              </a:pathLst>
            </a:custGeom>
            <a:solidFill>
              <a:srgbClr val="425C6B"/>
            </a:solidFill>
          </p:spPr>
        </p:sp>
      </p:grpSp>
      <p:sp>
        <p:nvSpPr>
          <p:cNvPr id="10" name="TextBox 10"/>
          <p:cNvSpPr txBox="1"/>
          <p:nvPr/>
        </p:nvSpPr>
        <p:spPr>
          <a:xfrm>
            <a:off x="1349727" y="3829874"/>
            <a:ext cx="10404162" cy="569258"/>
          </a:xfrm>
          <a:prstGeom prst="rect">
            <a:avLst/>
          </a:prstGeom>
        </p:spPr>
        <p:txBody>
          <a:bodyPr lIns="0" tIns="0" rIns="0" bIns="0" rtlCol="0" anchor="t">
            <a:spAutoFit/>
          </a:bodyPr>
          <a:lstStyle/>
          <a:p>
            <a:pPr algn="just">
              <a:lnSpc>
                <a:spcPts val="2333"/>
              </a:lnSpc>
              <a:spcBef>
                <a:spcPct val="0"/>
              </a:spcBef>
            </a:pPr>
            <a:r>
              <a:rPr lang="en-US" spc="65" dirty="0">
                <a:latin typeface="Century Gothic" panose="020B0502020202020204" pitchFamily="34" charset="0"/>
              </a:rPr>
              <a:t>Step1: Divide the input data randomly for modeling into a training data set and a test data set.</a:t>
            </a:r>
          </a:p>
        </p:txBody>
      </p:sp>
      <p:sp>
        <p:nvSpPr>
          <p:cNvPr id="2" name="Retângulo 1">
            <a:extLst>
              <a:ext uri="{FF2B5EF4-FFF2-40B4-BE49-F238E27FC236}">
                <a16:creationId xmlns:a16="http://schemas.microsoft.com/office/drawing/2014/main" id="{990CF3EB-2810-D543-AA32-C5A01DCA003E}"/>
              </a:ext>
            </a:extLst>
          </p:cNvPr>
          <p:cNvSpPr/>
          <p:nvPr/>
        </p:nvSpPr>
        <p:spPr>
          <a:xfrm>
            <a:off x="1279838" y="4446712"/>
            <a:ext cx="6440225" cy="366639"/>
          </a:xfrm>
          <a:prstGeom prst="rect">
            <a:avLst/>
          </a:prstGeom>
        </p:spPr>
        <p:txBody>
          <a:bodyPr wrap="none">
            <a:spAutoFit/>
          </a:bodyPr>
          <a:lstStyle/>
          <a:p>
            <a:pPr>
              <a:lnSpc>
                <a:spcPts val="2333"/>
              </a:lnSpc>
              <a:spcBef>
                <a:spcPct val="0"/>
              </a:spcBef>
            </a:pPr>
            <a:r>
              <a:rPr lang="en-US" spc="65" dirty="0">
                <a:latin typeface="Century Gothic" panose="020B0502020202020204" pitchFamily="34" charset="0"/>
              </a:rPr>
              <a:t>Step2: Build the models using the training data set.</a:t>
            </a:r>
          </a:p>
        </p:txBody>
      </p:sp>
      <p:sp>
        <p:nvSpPr>
          <p:cNvPr id="12" name="Retângulo 11">
            <a:extLst>
              <a:ext uri="{FF2B5EF4-FFF2-40B4-BE49-F238E27FC236}">
                <a16:creationId xmlns:a16="http://schemas.microsoft.com/office/drawing/2014/main" id="{6141F0DE-C862-504F-B10E-9AAB182BB872}"/>
              </a:ext>
            </a:extLst>
          </p:cNvPr>
          <p:cNvSpPr/>
          <p:nvPr/>
        </p:nvSpPr>
        <p:spPr>
          <a:xfrm>
            <a:off x="1279838" y="4863900"/>
            <a:ext cx="10404162" cy="956544"/>
          </a:xfrm>
          <a:prstGeom prst="rect">
            <a:avLst/>
          </a:prstGeom>
        </p:spPr>
        <p:txBody>
          <a:bodyPr wrap="square">
            <a:spAutoFit/>
          </a:bodyPr>
          <a:lstStyle/>
          <a:p>
            <a:pPr algn="just">
              <a:lnSpc>
                <a:spcPts val="2333"/>
              </a:lnSpc>
              <a:spcBef>
                <a:spcPct val="0"/>
              </a:spcBef>
            </a:pPr>
            <a:r>
              <a:rPr lang="en-US" spc="65" dirty="0">
                <a:latin typeface="Century Gothic" panose="020B0502020202020204" pitchFamily="34" charset="0"/>
              </a:rPr>
              <a:t>Step3: Evaluate the training and test data set. Choose some competing learning algorithms as well as the various associated adjustment parameters that are oriented to answer the question of interest with the current data.</a:t>
            </a:r>
          </a:p>
        </p:txBody>
      </p:sp>
      <p:sp>
        <p:nvSpPr>
          <p:cNvPr id="13" name="Retângulo 12">
            <a:extLst>
              <a:ext uri="{FF2B5EF4-FFF2-40B4-BE49-F238E27FC236}">
                <a16:creationId xmlns:a16="http://schemas.microsoft.com/office/drawing/2014/main" id="{BFE06C0B-5B98-9E4B-AE3F-285F4C3E3068}"/>
              </a:ext>
            </a:extLst>
          </p:cNvPr>
          <p:cNvSpPr/>
          <p:nvPr/>
        </p:nvSpPr>
        <p:spPr>
          <a:xfrm>
            <a:off x="1349728" y="5735480"/>
            <a:ext cx="10579279" cy="661591"/>
          </a:xfrm>
          <a:prstGeom prst="rect">
            <a:avLst/>
          </a:prstGeom>
        </p:spPr>
        <p:txBody>
          <a:bodyPr wrap="square">
            <a:spAutoFit/>
          </a:bodyPr>
          <a:lstStyle/>
          <a:p>
            <a:pPr algn="just">
              <a:lnSpc>
                <a:spcPts val="2333"/>
              </a:lnSpc>
              <a:spcBef>
                <a:spcPct val="0"/>
              </a:spcBef>
            </a:pPr>
            <a:r>
              <a:rPr lang="en-US" spc="65" dirty="0">
                <a:latin typeface="Century Gothic" panose="020B0502020202020204" pitchFamily="34" charset="0"/>
              </a:rPr>
              <a:t>Step4: Determine the "best" solution to answer the question by comparing the success metrics between alternative methods.</a:t>
            </a:r>
          </a:p>
        </p:txBody>
      </p:sp>
      <p:sp>
        <p:nvSpPr>
          <p:cNvPr id="15" name="Freeform 9">
            <a:extLst>
              <a:ext uri="{FF2B5EF4-FFF2-40B4-BE49-F238E27FC236}">
                <a16:creationId xmlns:a16="http://schemas.microsoft.com/office/drawing/2014/main" id="{F6838A5D-E13C-0B46-A4F7-A5D39902DFDE}"/>
              </a:ext>
            </a:extLst>
          </p:cNvPr>
          <p:cNvSpPr/>
          <p:nvPr/>
        </p:nvSpPr>
        <p:spPr>
          <a:xfrm rot="16200000">
            <a:off x="406135" y="3965387"/>
            <a:ext cx="619358" cy="917591"/>
          </a:xfrm>
          <a:custGeom>
            <a:avLst/>
            <a:gdLst/>
            <a:ahLst/>
            <a:cxnLst/>
            <a:rect l="l" t="t" r="r" b="b"/>
            <a:pathLst>
              <a:path w="471005" h="927100">
                <a:moveTo>
                  <a:pt x="307175" y="0"/>
                </a:moveTo>
                <a:lnTo>
                  <a:pt x="0" y="0"/>
                </a:lnTo>
                <a:lnTo>
                  <a:pt x="0" y="927100"/>
                </a:lnTo>
                <a:lnTo>
                  <a:pt x="76200" y="927100"/>
                </a:lnTo>
                <a:lnTo>
                  <a:pt x="76200" y="76200"/>
                </a:lnTo>
                <a:lnTo>
                  <a:pt x="471005" y="76200"/>
                </a:lnTo>
                <a:lnTo>
                  <a:pt x="471005" y="0"/>
                </a:lnTo>
                <a:close/>
              </a:path>
            </a:pathLst>
          </a:custGeom>
          <a:solidFill>
            <a:srgbClr val="425C6B"/>
          </a:solidFill>
        </p:spPr>
        <p:txBody>
          <a:bodyPr/>
          <a:lstStyle/>
          <a:p>
            <a:endParaRPr lang="en-GB" sz="1245" dirty="0"/>
          </a:p>
        </p:txBody>
      </p:sp>
      <p:grpSp>
        <p:nvGrpSpPr>
          <p:cNvPr id="16" name="Group 8">
            <a:extLst>
              <a:ext uri="{FF2B5EF4-FFF2-40B4-BE49-F238E27FC236}">
                <a16:creationId xmlns:a16="http://schemas.microsoft.com/office/drawing/2014/main" id="{95A25496-319F-664E-A1EF-A92B645CF98F}"/>
              </a:ext>
            </a:extLst>
          </p:cNvPr>
          <p:cNvGrpSpPr/>
          <p:nvPr/>
        </p:nvGrpSpPr>
        <p:grpSpPr>
          <a:xfrm rot="-5400000">
            <a:off x="487233" y="4502222"/>
            <a:ext cx="463137" cy="911613"/>
            <a:chOff x="0" y="0"/>
            <a:chExt cx="471005" cy="927100"/>
          </a:xfrm>
        </p:grpSpPr>
        <p:sp>
          <p:nvSpPr>
            <p:cNvPr id="17" name="Freeform 9">
              <a:extLst>
                <a:ext uri="{FF2B5EF4-FFF2-40B4-BE49-F238E27FC236}">
                  <a16:creationId xmlns:a16="http://schemas.microsoft.com/office/drawing/2014/main" id="{42074C7E-E7DF-5248-8A1C-BB1136E26A4F}"/>
                </a:ext>
              </a:extLst>
            </p:cNvPr>
            <p:cNvSpPr/>
            <p:nvPr/>
          </p:nvSpPr>
          <p:spPr>
            <a:xfrm>
              <a:off x="0" y="0"/>
              <a:ext cx="471005" cy="927100"/>
            </a:xfrm>
            <a:custGeom>
              <a:avLst/>
              <a:gdLst/>
              <a:ahLst/>
              <a:cxnLst/>
              <a:rect l="l" t="t" r="r" b="b"/>
              <a:pathLst>
                <a:path w="471005" h="927100">
                  <a:moveTo>
                    <a:pt x="307175" y="0"/>
                  </a:moveTo>
                  <a:lnTo>
                    <a:pt x="0" y="0"/>
                  </a:lnTo>
                  <a:lnTo>
                    <a:pt x="0" y="927100"/>
                  </a:lnTo>
                  <a:lnTo>
                    <a:pt x="76200" y="927100"/>
                  </a:lnTo>
                  <a:lnTo>
                    <a:pt x="76200" y="76200"/>
                  </a:lnTo>
                  <a:lnTo>
                    <a:pt x="471005" y="76200"/>
                  </a:lnTo>
                  <a:lnTo>
                    <a:pt x="471005" y="0"/>
                  </a:lnTo>
                  <a:close/>
                </a:path>
              </a:pathLst>
            </a:custGeom>
            <a:solidFill>
              <a:srgbClr val="425C6B"/>
            </a:solidFill>
          </p:spPr>
        </p:sp>
      </p:grpSp>
      <p:grpSp>
        <p:nvGrpSpPr>
          <p:cNvPr id="18" name="Group 12">
            <a:extLst>
              <a:ext uri="{FF2B5EF4-FFF2-40B4-BE49-F238E27FC236}">
                <a16:creationId xmlns:a16="http://schemas.microsoft.com/office/drawing/2014/main" id="{0B19E04A-1854-5C4B-9513-AD679365FEFE}"/>
              </a:ext>
            </a:extLst>
          </p:cNvPr>
          <p:cNvGrpSpPr/>
          <p:nvPr/>
        </p:nvGrpSpPr>
        <p:grpSpPr>
          <a:xfrm rot="-5400000">
            <a:off x="234555" y="5136556"/>
            <a:ext cx="956543" cy="911613"/>
            <a:chOff x="-18106" y="-12155"/>
            <a:chExt cx="969415" cy="927100"/>
          </a:xfrm>
        </p:grpSpPr>
        <p:sp>
          <p:nvSpPr>
            <p:cNvPr id="19" name="Freeform 13">
              <a:extLst>
                <a:ext uri="{FF2B5EF4-FFF2-40B4-BE49-F238E27FC236}">
                  <a16:creationId xmlns:a16="http://schemas.microsoft.com/office/drawing/2014/main" id="{D1E93C0B-4767-954A-B8C2-7D08E139AFE2}"/>
                </a:ext>
              </a:extLst>
            </p:cNvPr>
            <p:cNvSpPr/>
            <p:nvPr/>
          </p:nvSpPr>
          <p:spPr>
            <a:xfrm>
              <a:off x="-18106" y="-12155"/>
              <a:ext cx="969415" cy="927100"/>
            </a:xfrm>
            <a:custGeom>
              <a:avLst/>
              <a:gdLst/>
              <a:ahLst/>
              <a:cxnLst/>
              <a:rect l="l" t="t" r="r" b="b"/>
              <a:pathLst>
                <a:path w="969415" h="927100">
                  <a:moveTo>
                    <a:pt x="805585" y="0"/>
                  </a:moveTo>
                  <a:lnTo>
                    <a:pt x="0" y="0"/>
                  </a:lnTo>
                  <a:lnTo>
                    <a:pt x="0" y="927100"/>
                  </a:lnTo>
                  <a:lnTo>
                    <a:pt x="76200" y="927100"/>
                  </a:lnTo>
                  <a:lnTo>
                    <a:pt x="76200" y="76200"/>
                  </a:lnTo>
                  <a:lnTo>
                    <a:pt x="969415" y="76200"/>
                  </a:lnTo>
                  <a:lnTo>
                    <a:pt x="969415" y="0"/>
                  </a:lnTo>
                  <a:close/>
                </a:path>
              </a:pathLst>
            </a:custGeom>
            <a:solidFill>
              <a:srgbClr val="425C6B"/>
            </a:solidFill>
          </p:spPr>
        </p:sp>
      </p:grpSp>
      <p:sp>
        <p:nvSpPr>
          <p:cNvPr id="14" name="Marcador de Posição do Número do Diapositivo 13">
            <a:extLst>
              <a:ext uri="{FF2B5EF4-FFF2-40B4-BE49-F238E27FC236}">
                <a16:creationId xmlns:a16="http://schemas.microsoft.com/office/drawing/2014/main" id="{537ED2F4-99E6-3D43-AC4E-8DCB0CBF0CA7}"/>
              </a:ext>
            </a:extLst>
          </p:cNvPr>
          <p:cNvSpPr>
            <a:spLocks noGrp="1"/>
          </p:cNvSpPr>
          <p:nvPr>
            <p:ph type="sldNum" idx="12"/>
          </p:nvPr>
        </p:nvSpPr>
        <p:spPr/>
        <p:txBody>
          <a:bodyPr/>
          <a:lstStyle/>
          <a:p>
            <a:fld id="{00000000-1234-1234-1234-123412341234}" type="slidenum">
              <a:rPr lang="en" smtClean="0"/>
              <a:pPr/>
              <a:t>24</a:t>
            </a:fld>
            <a:endParaRPr lang="en" dirty="0"/>
          </a:p>
        </p:txBody>
      </p:sp>
    </p:spTree>
    <p:extLst>
      <p:ext uri="{BB962C8B-B14F-4D97-AF65-F5344CB8AC3E}">
        <p14:creationId xmlns:p14="http://schemas.microsoft.com/office/powerpoint/2010/main" val="381667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2E1EF87F-01A1-714F-B13E-EA0849358063}"/>
              </a:ext>
            </a:extLst>
          </p:cNvPr>
          <p:cNvSpPr/>
          <p:nvPr/>
        </p:nvSpPr>
        <p:spPr>
          <a:xfrm>
            <a:off x="-50800" y="-25400"/>
            <a:ext cx="12344400" cy="1760117"/>
          </a:xfrm>
          <a:prstGeom prst="rect">
            <a:avLst/>
          </a:prstGeom>
          <a:solidFill>
            <a:srgbClr val="425C6B"/>
          </a:solidFill>
        </p:spPr>
      </p:sp>
      <p:sp>
        <p:nvSpPr>
          <p:cNvPr id="3" name="TextBox 3"/>
          <p:cNvSpPr txBox="1"/>
          <p:nvPr/>
        </p:nvSpPr>
        <p:spPr>
          <a:xfrm>
            <a:off x="1816983" y="559929"/>
            <a:ext cx="8549879"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MODELING</a:t>
            </a:r>
          </a:p>
        </p:txBody>
      </p:sp>
      <p:grpSp>
        <p:nvGrpSpPr>
          <p:cNvPr id="4" name="Group 4"/>
          <p:cNvGrpSpPr/>
          <p:nvPr/>
        </p:nvGrpSpPr>
        <p:grpSpPr>
          <a:xfrm>
            <a:off x="262995" y="2528126"/>
            <a:ext cx="11666011" cy="1182229"/>
            <a:chOff x="0" y="0"/>
            <a:chExt cx="16943421" cy="1717040"/>
          </a:xfrm>
        </p:grpSpPr>
        <p:sp>
          <p:nvSpPr>
            <p:cNvPr id="5" name="Freeform 5"/>
            <p:cNvSpPr/>
            <p:nvPr/>
          </p:nvSpPr>
          <p:spPr>
            <a:xfrm>
              <a:off x="0" y="-2540"/>
              <a:ext cx="16943422" cy="1719580"/>
            </a:xfrm>
            <a:custGeom>
              <a:avLst/>
              <a:gdLst/>
              <a:ahLst/>
              <a:cxnLst/>
              <a:rect l="l" t="t" r="r" b="b"/>
              <a:pathLst>
                <a:path w="16943422" h="1719580">
                  <a:moveTo>
                    <a:pt x="16940881" y="859168"/>
                  </a:moveTo>
                  <a:lnTo>
                    <a:pt x="16943422" y="859168"/>
                  </a:lnTo>
                  <a:lnTo>
                    <a:pt x="16937072" y="859168"/>
                  </a:lnTo>
                  <a:lnTo>
                    <a:pt x="16937072" y="859168"/>
                  </a:lnTo>
                  <a:cubicBezTo>
                    <a:pt x="16937072" y="859168"/>
                    <a:pt x="16935800" y="859168"/>
                    <a:pt x="16934531" y="859168"/>
                  </a:cubicBezTo>
                  <a:lnTo>
                    <a:pt x="16934531" y="859168"/>
                  </a:lnTo>
                  <a:lnTo>
                    <a:pt x="16933261" y="859168"/>
                  </a:lnTo>
                  <a:cubicBezTo>
                    <a:pt x="16931991" y="859168"/>
                    <a:pt x="16928181" y="859168"/>
                    <a:pt x="16926911" y="859168"/>
                  </a:cubicBezTo>
                  <a:cubicBezTo>
                    <a:pt x="16926911" y="859168"/>
                    <a:pt x="16928181" y="859168"/>
                    <a:pt x="16929450" y="859168"/>
                  </a:cubicBezTo>
                  <a:cubicBezTo>
                    <a:pt x="16929450" y="859168"/>
                    <a:pt x="16930722" y="859168"/>
                    <a:pt x="16930722" y="859168"/>
                  </a:cubicBezTo>
                  <a:lnTo>
                    <a:pt x="16934531" y="859168"/>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1435975" y="1714500"/>
                  </a:lnTo>
                  <a:cubicBezTo>
                    <a:pt x="1645683" y="1714500"/>
                    <a:pt x="1844354" y="1713230"/>
                    <a:pt x="2054063" y="1711960"/>
                  </a:cubicBezTo>
                  <a:cubicBezTo>
                    <a:pt x="2506592" y="1709420"/>
                    <a:pt x="2937046" y="1706880"/>
                    <a:pt x="3334389" y="1710690"/>
                  </a:cubicBezTo>
                  <a:cubicBezTo>
                    <a:pt x="3522023" y="1709420"/>
                    <a:pt x="3665507" y="1709420"/>
                    <a:pt x="3786918" y="1710690"/>
                  </a:cubicBezTo>
                  <a:lnTo>
                    <a:pt x="3786918" y="1711960"/>
                  </a:lnTo>
                  <a:lnTo>
                    <a:pt x="3864178" y="1711960"/>
                  </a:lnTo>
                  <a:lnTo>
                    <a:pt x="4151148" y="1714500"/>
                  </a:lnTo>
                  <a:lnTo>
                    <a:pt x="4151148" y="1710690"/>
                  </a:lnTo>
                  <a:cubicBezTo>
                    <a:pt x="4272558" y="1710690"/>
                    <a:pt x="4405006" y="1709420"/>
                    <a:pt x="4548491" y="1709420"/>
                  </a:cubicBezTo>
                  <a:lnTo>
                    <a:pt x="4647826" y="1715770"/>
                  </a:lnTo>
                  <a:lnTo>
                    <a:pt x="4714050" y="1715770"/>
                  </a:lnTo>
                  <a:cubicBezTo>
                    <a:pt x="4857535" y="1717040"/>
                    <a:pt x="4923758" y="1717040"/>
                    <a:pt x="4945833" y="1709420"/>
                  </a:cubicBezTo>
                  <a:lnTo>
                    <a:pt x="4945833" y="1706880"/>
                  </a:lnTo>
                  <a:cubicBezTo>
                    <a:pt x="5001020" y="1705610"/>
                    <a:pt x="5056206" y="1705610"/>
                    <a:pt x="5100355" y="1704340"/>
                  </a:cubicBezTo>
                  <a:cubicBezTo>
                    <a:pt x="5210728" y="1709420"/>
                    <a:pt x="5354213" y="1708150"/>
                    <a:pt x="5519772" y="1708150"/>
                  </a:cubicBezTo>
                  <a:cubicBezTo>
                    <a:pt x="5685332" y="1706880"/>
                    <a:pt x="5861928" y="1706880"/>
                    <a:pt x="5983338" y="1711960"/>
                  </a:cubicBezTo>
                  <a:lnTo>
                    <a:pt x="5994376" y="1713230"/>
                  </a:lnTo>
                  <a:lnTo>
                    <a:pt x="6016450" y="1713230"/>
                  </a:lnTo>
                  <a:cubicBezTo>
                    <a:pt x="6071637" y="1711960"/>
                    <a:pt x="6292383" y="1710690"/>
                    <a:pt x="6502091" y="1709420"/>
                  </a:cubicBezTo>
                  <a:cubicBezTo>
                    <a:pt x="6700762" y="1708150"/>
                    <a:pt x="6921508" y="1706880"/>
                    <a:pt x="7098105" y="1705610"/>
                  </a:cubicBezTo>
                  <a:cubicBezTo>
                    <a:pt x="7131217" y="1708150"/>
                    <a:pt x="7208478" y="1709420"/>
                    <a:pt x="7274702" y="1709420"/>
                  </a:cubicBezTo>
                  <a:cubicBezTo>
                    <a:pt x="7528559" y="1708150"/>
                    <a:pt x="7815528" y="1706880"/>
                    <a:pt x="8168722" y="1706880"/>
                  </a:cubicBezTo>
                  <a:lnTo>
                    <a:pt x="8179759" y="1708150"/>
                  </a:lnTo>
                  <a:lnTo>
                    <a:pt x="8234945" y="1706880"/>
                  </a:lnTo>
                  <a:cubicBezTo>
                    <a:pt x="8466729" y="1706880"/>
                    <a:pt x="8698512" y="1708150"/>
                    <a:pt x="8930295" y="1708150"/>
                  </a:cubicBezTo>
                  <a:lnTo>
                    <a:pt x="8930295" y="1710690"/>
                  </a:lnTo>
                  <a:lnTo>
                    <a:pt x="9117929" y="1708150"/>
                  </a:lnTo>
                  <a:lnTo>
                    <a:pt x="9206227" y="1708150"/>
                  </a:lnTo>
                  <a:cubicBezTo>
                    <a:pt x="9747055" y="1709420"/>
                    <a:pt x="10309956" y="1710690"/>
                    <a:pt x="10883895" y="1710690"/>
                  </a:cubicBezTo>
                  <a:lnTo>
                    <a:pt x="10905970" y="1710690"/>
                  </a:lnTo>
                  <a:lnTo>
                    <a:pt x="10939082" y="1705610"/>
                  </a:lnTo>
                  <a:lnTo>
                    <a:pt x="10939082" y="1700530"/>
                  </a:lnTo>
                  <a:lnTo>
                    <a:pt x="10961157" y="1700530"/>
                  </a:lnTo>
                  <a:lnTo>
                    <a:pt x="11645468" y="1711960"/>
                  </a:lnTo>
                  <a:cubicBezTo>
                    <a:pt x="11744804" y="1711960"/>
                    <a:pt x="11799991" y="1709420"/>
                    <a:pt x="11866214" y="1708150"/>
                  </a:cubicBezTo>
                  <a:cubicBezTo>
                    <a:pt x="11965549" y="1705610"/>
                    <a:pt x="12053848" y="1701800"/>
                    <a:pt x="12340818" y="1706880"/>
                  </a:cubicBezTo>
                  <a:lnTo>
                    <a:pt x="12340818" y="1704340"/>
                  </a:lnTo>
                  <a:lnTo>
                    <a:pt x="13025129" y="1704340"/>
                  </a:lnTo>
                  <a:cubicBezTo>
                    <a:pt x="13830852" y="1704340"/>
                    <a:pt x="14757984" y="1704340"/>
                    <a:pt x="15475409" y="1709420"/>
                  </a:cubicBezTo>
                  <a:lnTo>
                    <a:pt x="15773416" y="1710690"/>
                  </a:lnTo>
                  <a:lnTo>
                    <a:pt x="15652004" y="1704340"/>
                  </a:lnTo>
                  <a:lnTo>
                    <a:pt x="15718228" y="1704340"/>
                  </a:lnTo>
                  <a:cubicBezTo>
                    <a:pt x="15994160" y="1706880"/>
                    <a:pt x="16093791" y="1708150"/>
                    <a:pt x="16101411" y="1704340"/>
                  </a:cubicBezTo>
                  <a:lnTo>
                    <a:pt x="16101411" y="1705610"/>
                  </a:lnTo>
                  <a:cubicBezTo>
                    <a:pt x="16102681" y="1705610"/>
                    <a:pt x="16102681" y="1705610"/>
                    <a:pt x="16103950" y="1704340"/>
                  </a:cubicBezTo>
                  <a:cubicBezTo>
                    <a:pt x="16105220" y="1704340"/>
                    <a:pt x="16106491" y="1705610"/>
                    <a:pt x="16109031" y="1705610"/>
                  </a:cubicBezTo>
                  <a:lnTo>
                    <a:pt x="16109031" y="1711960"/>
                  </a:lnTo>
                  <a:cubicBezTo>
                    <a:pt x="16144591" y="1710690"/>
                    <a:pt x="16173800" y="1710690"/>
                    <a:pt x="16199200" y="1711960"/>
                  </a:cubicBezTo>
                  <a:cubicBezTo>
                    <a:pt x="16228411" y="1713230"/>
                    <a:pt x="16255081" y="1713230"/>
                    <a:pt x="16283020" y="1710690"/>
                  </a:cubicBezTo>
                  <a:cubicBezTo>
                    <a:pt x="16284291" y="1711960"/>
                    <a:pt x="16285561" y="1714500"/>
                    <a:pt x="16289370" y="1715770"/>
                  </a:cubicBezTo>
                  <a:lnTo>
                    <a:pt x="16291911" y="1715770"/>
                  </a:lnTo>
                  <a:cubicBezTo>
                    <a:pt x="16295720" y="1715770"/>
                    <a:pt x="16298261" y="1714500"/>
                    <a:pt x="16300800" y="1714500"/>
                  </a:cubicBezTo>
                  <a:lnTo>
                    <a:pt x="16300800" y="1719580"/>
                  </a:lnTo>
                  <a:cubicBezTo>
                    <a:pt x="16369381" y="1719580"/>
                    <a:pt x="16390970" y="1711960"/>
                    <a:pt x="16401131" y="1705610"/>
                  </a:cubicBezTo>
                  <a:cubicBezTo>
                    <a:pt x="16455741" y="1706880"/>
                    <a:pt x="16504000" y="1709420"/>
                    <a:pt x="16550991" y="1713230"/>
                  </a:cubicBezTo>
                  <a:lnTo>
                    <a:pt x="16550991" y="1708150"/>
                  </a:lnTo>
                  <a:lnTo>
                    <a:pt x="16568770" y="1708150"/>
                  </a:lnTo>
                  <a:lnTo>
                    <a:pt x="16568770" y="1704340"/>
                  </a:lnTo>
                  <a:lnTo>
                    <a:pt x="16643700" y="1704340"/>
                  </a:lnTo>
                  <a:lnTo>
                    <a:pt x="16690691" y="1706880"/>
                  </a:lnTo>
                  <a:lnTo>
                    <a:pt x="16691961" y="1706880"/>
                  </a:lnTo>
                  <a:cubicBezTo>
                    <a:pt x="16702120" y="1703070"/>
                    <a:pt x="16736411" y="1703070"/>
                    <a:pt x="16768161" y="1703070"/>
                  </a:cubicBezTo>
                  <a:cubicBezTo>
                    <a:pt x="16796100" y="1703070"/>
                    <a:pt x="16821500" y="1703070"/>
                    <a:pt x="16832931" y="1700530"/>
                  </a:cubicBezTo>
                  <a:lnTo>
                    <a:pt x="16896431" y="1700530"/>
                  </a:lnTo>
                  <a:lnTo>
                    <a:pt x="16896431" y="1694180"/>
                  </a:lnTo>
                  <a:lnTo>
                    <a:pt x="16912941" y="1694180"/>
                  </a:lnTo>
                  <a:lnTo>
                    <a:pt x="16912941" y="1687830"/>
                  </a:lnTo>
                  <a:cubicBezTo>
                    <a:pt x="16912941" y="1677670"/>
                    <a:pt x="16912941" y="1666240"/>
                    <a:pt x="16914211" y="1653540"/>
                  </a:cubicBezTo>
                  <a:lnTo>
                    <a:pt x="16914211" y="1640840"/>
                  </a:lnTo>
                  <a:cubicBezTo>
                    <a:pt x="16914211" y="1630680"/>
                    <a:pt x="16914211" y="1623060"/>
                    <a:pt x="16915481" y="1614170"/>
                  </a:cubicBezTo>
                  <a:lnTo>
                    <a:pt x="16916750" y="1597660"/>
                  </a:lnTo>
                  <a:cubicBezTo>
                    <a:pt x="16920561" y="1534160"/>
                    <a:pt x="16919291" y="1520190"/>
                    <a:pt x="16919291" y="1506220"/>
                  </a:cubicBezTo>
                  <a:cubicBezTo>
                    <a:pt x="16918020" y="1492250"/>
                    <a:pt x="16918020" y="1479550"/>
                    <a:pt x="16921831" y="1417320"/>
                  </a:cubicBezTo>
                  <a:lnTo>
                    <a:pt x="16923100" y="1399540"/>
                  </a:lnTo>
                  <a:lnTo>
                    <a:pt x="16911670" y="1412240"/>
                  </a:lnTo>
                  <a:cubicBezTo>
                    <a:pt x="16910400" y="1399540"/>
                    <a:pt x="16912941" y="1371600"/>
                    <a:pt x="16914211" y="1350010"/>
                  </a:cubicBezTo>
                  <a:cubicBezTo>
                    <a:pt x="16916750" y="1316990"/>
                    <a:pt x="16920561" y="1278890"/>
                    <a:pt x="16918020" y="1244600"/>
                  </a:cubicBezTo>
                  <a:lnTo>
                    <a:pt x="16926911" y="1272540"/>
                  </a:lnTo>
                  <a:lnTo>
                    <a:pt x="16925641" y="1225550"/>
                  </a:lnTo>
                  <a:cubicBezTo>
                    <a:pt x="16925641" y="1210310"/>
                    <a:pt x="16924370" y="1193800"/>
                    <a:pt x="16924370" y="1177290"/>
                  </a:cubicBezTo>
                  <a:cubicBezTo>
                    <a:pt x="16926911" y="1164590"/>
                    <a:pt x="16929450" y="1151890"/>
                    <a:pt x="16930720" y="1141730"/>
                  </a:cubicBezTo>
                  <a:lnTo>
                    <a:pt x="16935800" y="1141730"/>
                  </a:lnTo>
                  <a:cubicBezTo>
                    <a:pt x="16939611" y="1089660"/>
                    <a:pt x="16938341" y="1085850"/>
                    <a:pt x="16934531" y="1082040"/>
                  </a:cubicBezTo>
                  <a:cubicBezTo>
                    <a:pt x="16933261" y="1080770"/>
                    <a:pt x="16930720" y="1079500"/>
                    <a:pt x="16929450" y="1079500"/>
                  </a:cubicBezTo>
                  <a:cubicBezTo>
                    <a:pt x="16928181" y="1076960"/>
                    <a:pt x="16926911" y="1070610"/>
                    <a:pt x="16926911" y="1054100"/>
                  </a:cubicBezTo>
                  <a:cubicBezTo>
                    <a:pt x="16928181" y="1054100"/>
                    <a:pt x="16929450" y="1054100"/>
                    <a:pt x="16931991" y="1052830"/>
                  </a:cubicBezTo>
                  <a:cubicBezTo>
                    <a:pt x="16937070" y="1050290"/>
                    <a:pt x="16938341" y="1043940"/>
                    <a:pt x="16938341" y="1017270"/>
                  </a:cubicBezTo>
                  <a:cubicBezTo>
                    <a:pt x="16939611" y="1007110"/>
                    <a:pt x="16938341" y="981710"/>
                    <a:pt x="16935800" y="949960"/>
                  </a:cubicBezTo>
                  <a:cubicBezTo>
                    <a:pt x="16934531" y="929640"/>
                    <a:pt x="16933261" y="906780"/>
                    <a:pt x="16931991" y="883920"/>
                  </a:cubicBezTo>
                  <a:lnTo>
                    <a:pt x="16931991" y="861060"/>
                  </a:lnTo>
                  <a:cubicBezTo>
                    <a:pt x="16937070" y="859168"/>
                    <a:pt x="16938341" y="859168"/>
                    <a:pt x="16937070" y="859168"/>
                  </a:cubicBezTo>
                  <a:lnTo>
                    <a:pt x="16933261" y="859168"/>
                  </a:lnTo>
                  <a:lnTo>
                    <a:pt x="16933261" y="859168"/>
                  </a:lnTo>
                  <a:lnTo>
                    <a:pt x="16924370" y="859168"/>
                  </a:lnTo>
                  <a:lnTo>
                    <a:pt x="16924370" y="859168"/>
                  </a:lnTo>
                  <a:lnTo>
                    <a:pt x="16930720" y="859168"/>
                  </a:lnTo>
                  <a:lnTo>
                    <a:pt x="16926911" y="859168"/>
                  </a:lnTo>
                  <a:lnTo>
                    <a:pt x="16926911" y="859168"/>
                  </a:lnTo>
                  <a:cubicBezTo>
                    <a:pt x="16929450" y="859168"/>
                    <a:pt x="16933261" y="859168"/>
                    <a:pt x="16926911" y="859168"/>
                  </a:cubicBezTo>
                  <a:cubicBezTo>
                    <a:pt x="16926911" y="859168"/>
                    <a:pt x="16926911" y="859168"/>
                    <a:pt x="16928181" y="859168"/>
                  </a:cubicBezTo>
                  <a:lnTo>
                    <a:pt x="16930720" y="859168"/>
                  </a:lnTo>
                  <a:lnTo>
                    <a:pt x="16930720" y="859168"/>
                  </a:lnTo>
                  <a:cubicBezTo>
                    <a:pt x="16929450" y="859168"/>
                    <a:pt x="16929450" y="859168"/>
                    <a:pt x="16928181" y="859168"/>
                  </a:cubicBezTo>
                  <a:cubicBezTo>
                    <a:pt x="16926911" y="859168"/>
                    <a:pt x="16924370" y="859168"/>
                    <a:pt x="16921831" y="859168"/>
                  </a:cubicBezTo>
                  <a:cubicBezTo>
                    <a:pt x="16921831" y="859168"/>
                    <a:pt x="16923100" y="859168"/>
                    <a:pt x="16923100" y="859168"/>
                  </a:cubicBezTo>
                  <a:cubicBezTo>
                    <a:pt x="16923100" y="859168"/>
                    <a:pt x="16923100" y="859168"/>
                    <a:pt x="16924370" y="859168"/>
                  </a:cubicBezTo>
                  <a:lnTo>
                    <a:pt x="16919291" y="859168"/>
                  </a:lnTo>
                  <a:lnTo>
                    <a:pt x="16925641" y="859168"/>
                  </a:lnTo>
                  <a:lnTo>
                    <a:pt x="16926911" y="859168"/>
                  </a:lnTo>
                  <a:lnTo>
                    <a:pt x="16926911" y="859168"/>
                  </a:lnTo>
                  <a:cubicBezTo>
                    <a:pt x="16933261" y="859168"/>
                    <a:pt x="16930720" y="859168"/>
                    <a:pt x="16928181" y="859168"/>
                  </a:cubicBezTo>
                  <a:cubicBezTo>
                    <a:pt x="16926911" y="859168"/>
                    <a:pt x="16924370" y="859168"/>
                    <a:pt x="16928181" y="859168"/>
                  </a:cubicBezTo>
                  <a:lnTo>
                    <a:pt x="16931991" y="859168"/>
                  </a:lnTo>
                  <a:lnTo>
                    <a:pt x="16930720" y="859168"/>
                  </a:lnTo>
                  <a:lnTo>
                    <a:pt x="16937070" y="859168"/>
                  </a:lnTo>
                  <a:cubicBezTo>
                    <a:pt x="16937070" y="859168"/>
                    <a:pt x="16938341" y="859168"/>
                    <a:pt x="16938341" y="859168"/>
                  </a:cubicBezTo>
                  <a:lnTo>
                    <a:pt x="16939611" y="859168"/>
                  </a:lnTo>
                  <a:lnTo>
                    <a:pt x="16938341" y="859168"/>
                  </a:lnTo>
                  <a:lnTo>
                    <a:pt x="16938341" y="859168"/>
                  </a:lnTo>
                  <a:lnTo>
                    <a:pt x="16934531" y="859168"/>
                  </a:lnTo>
                  <a:lnTo>
                    <a:pt x="16926911" y="859168"/>
                  </a:lnTo>
                  <a:cubicBezTo>
                    <a:pt x="16925641" y="859168"/>
                    <a:pt x="16925641" y="859168"/>
                    <a:pt x="16924370" y="859168"/>
                  </a:cubicBezTo>
                  <a:lnTo>
                    <a:pt x="16925641" y="859168"/>
                  </a:lnTo>
                  <a:lnTo>
                    <a:pt x="16926911" y="859168"/>
                  </a:lnTo>
                  <a:cubicBezTo>
                    <a:pt x="16928181" y="859168"/>
                    <a:pt x="16928181" y="859168"/>
                    <a:pt x="16928181" y="859168"/>
                  </a:cubicBezTo>
                  <a:cubicBezTo>
                    <a:pt x="16930720" y="859168"/>
                    <a:pt x="16933261" y="859168"/>
                    <a:pt x="16934531" y="859168"/>
                  </a:cubicBezTo>
                  <a:lnTo>
                    <a:pt x="16935800" y="859168"/>
                  </a:lnTo>
                  <a:lnTo>
                    <a:pt x="16931991" y="859168"/>
                  </a:lnTo>
                  <a:cubicBezTo>
                    <a:pt x="16931991" y="859168"/>
                    <a:pt x="16929450" y="859168"/>
                    <a:pt x="16928181" y="859168"/>
                  </a:cubicBezTo>
                  <a:cubicBezTo>
                    <a:pt x="16928181" y="859168"/>
                    <a:pt x="16925641" y="859168"/>
                    <a:pt x="16921831" y="859168"/>
                  </a:cubicBezTo>
                  <a:lnTo>
                    <a:pt x="16931991" y="859168"/>
                  </a:lnTo>
                  <a:cubicBezTo>
                    <a:pt x="16935800" y="859168"/>
                    <a:pt x="16935800" y="859168"/>
                    <a:pt x="16935800" y="859168"/>
                  </a:cubicBezTo>
                  <a:cubicBezTo>
                    <a:pt x="16935800" y="859168"/>
                    <a:pt x="16935800" y="859168"/>
                    <a:pt x="16939611" y="859168"/>
                  </a:cubicBezTo>
                  <a:lnTo>
                    <a:pt x="16935800" y="859168"/>
                  </a:lnTo>
                  <a:cubicBezTo>
                    <a:pt x="16934531" y="859168"/>
                    <a:pt x="16934531" y="859168"/>
                    <a:pt x="16934531" y="859168"/>
                  </a:cubicBezTo>
                  <a:cubicBezTo>
                    <a:pt x="16934531" y="859168"/>
                    <a:pt x="16934531" y="859168"/>
                    <a:pt x="16931991" y="859168"/>
                  </a:cubicBezTo>
                  <a:cubicBezTo>
                    <a:pt x="16934531" y="859168"/>
                    <a:pt x="16935800" y="859168"/>
                    <a:pt x="16935800" y="859168"/>
                  </a:cubicBezTo>
                  <a:cubicBezTo>
                    <a:pt x="16935800" y="859168"/>
                    <a:pt x="16935800" y="859168"/>
                    <a:pt x="16940881"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59168"/>
                  </a:lnTo>
                  <a:lnTo>
                    <a:pt x="16858331" y="859168"/>
                  </a:lnTo>
                  <a:lnTo>
                    <a:pt x="16863411" y="859168"/>
                  </a:lnTo>
                  <a:lnTo>
                    <a:pt x="16858331" y="859168"/>
                  </a:lnTo>
                  <a:cubicBezTo>
                    <a:pt x="16858331" y="859168"/>
                    <a:pt x="16858331" y="859168"/>
                    <a:pt x="16859600" y="859168"/>
                  </a:cubicBezTo>
                  <a:lnTo>
                    <a:pt x="16850711" y="859168"/>
                  </a:lnTo>
                  <a:lnTo>
                    <a:pt x="16850711" y="859168"/>
                  </a:lnTo>
                  <a:lnTo>
                    <a:pt x="16855791" y="859168"/>
                  </a:lnTo>
                  <a:cubicBezTo>
                    <a:pt x="16854522" y="859168"/>
                    <a:pt x="16854522" y="859168"/>
                    <a:pt x="16853250" y="859168"/>
                  </a:cubicBezTo>
                  <a:cubicBezTo>
                    <a:pt x="16851981" y="859168"/>
                    <a:pt x="16850711" y="859168"/>
                    <a:pt x="16849441" y="859168"/>
                  </a:cubicBezTo>
                  <a:lnTo>
                    <a:pt x="16848172" y="859168"/>
                  </a:lnTo>
                  <a:cubicBezTo>
                    <a:pt x="16846900" y="859168"/>
                    <a:pt x="16848172" y="859168"/>
                    <a:pt x="16850711" y="859168"/>
                  </a:cubicBezTo>
                  <a:cubicBezTo>
                    <a:pt x="16853250" y="859168"/>
                    <a:pt x="16855791" y="859168"/>
                    <a:pt x="16853250" y="859168"/>
                  </a:cubicBezTo>
                  <a:lnTo>
                    <a:pt x="16853250" y="859168"/>
                  </a:lnTo>
                  <a:cubicBezTo>
                    <a:pt x="16854522" y="859168"/>
                    <a:pt x="16854522" y="859168"/>
                    <a:pt x="16855791" y="859168"/>
                  </a:cubicBezTo>
                  <a:cubicBezTo>
                    <a:pt x="16855791" y="859168"/>
                    <a:pt x="16854522" y="859168"/>
                    <a:pt x="16854522" y="859168"/>
                  </a:cubicBezTo>
                  <a:cubicBezTo>
                    <a:pt x="16853250" y="859168"/>
                    <a:pt x="16850711" y="859168"/>
                    <a:pt x="16855791" y="859168"/>
                  </a:cubicBezTo>
                  <a:lnTo>
                    <a:pt x="16846900" y="859168"/>
                  </a:lnTo>
                  <a:lnTo>
                    <a:pt x="16846900" y="859168"/>
                  </a:lnTo>
                  <a:cubicBezTo>
                    <a:pt x="16846900" y="859168"/>
                    <a:pt x="16848172" y="859168"/>
                    <a:pt x="16854522" y="859168"/>
                  </a:cubicBezTo>
                  <a:cubicBezTo>
                    <a:pt x="16857061" y="859168"/>
                    <a:pt x="16858331" y="859168"/>
                    <a:pt x="16860872" y="859168"/>
                  </a:cubicBezTo>
                  <a:cubicBezTo>
                    <a:pt x="16860872" y="859168"/>
                    <a:pt x="16860872" y="859168"/>
                    <a:pt x="16862141" y="859168"/>
                  </a:cubicBezTo>
                  <a:cubicBezTo>
                    <a:pt x="16863411" y="859168"/>
                    <a:pt x="16862141" y="859168"/>
                    <a:pt x="16862141" y="859168"/>
                  </a:cubicBezTo>
                  <a:cubicBezTo>
                    <a:pt x="16860872" y="859168"/>
                    <a:pt x="16859600" y="859168"/>
                    <a:pt x="16857061" y="859168"/>
                  </a:cubicBezTo>
                  <a:cubicBezTo>
                    <a:pt x="16853250" y="859168"/>
                    <a:pt x="16851981" y="859168"/>
                    <a:pt x="16851981" y="859168"/>
                  </a:cubicBezTo>
                  <a:lnTo>
                    <a:pt x="16853250" y="859168"/>
                  </a:lnTo>
                  <a:cubicBezTo>
                    <a:pt x="16857061" y="859168"/>
                    <a:pt x="16860872" y="859168"/>
                    <a:pt x="16860872" y="859168"/>
                  </a:cubicBezTo>
                  <a:lnTo>
                    <a:pt x="16859600" y="859168"/>
                  </a:lnTo>
                  <a:lnTo>
                    <a:pt x="16859600" y="859168"/>
                  </a:lnTo>
                  <a:cubicBezTo>
                    <a:pt x="16858331" y="859168"/>
                    <a:pt x="16857061" y="859168"/>
                    <a:pt x="16850711" y="859168"/>
                  </a:cubicBezTo>
                  <a:cubicBezTo>
                    <a:pt x="16843091" y="859168"/>
                    <a:pt x="16843091" y="859168"/>
                    <a:pt x="16840550" y="859168"/>
                  </a:cubicBezTo>
                  <a:lnTo>
                    <a:pt x="16839281" y="859168"/>
                  </a:lnTo>
                  <a:lnTo>
                    <a:pt x="16843091" y="859168"/>
                  </a:lnTo>
                  <a:cubicBezTo>
                    <a:pt x="16849441" y="859168"/>
                    <a:pt x="16849441" y="859168"/>
                    <a:pt x="16849441" y="859168"/>
                  </a:cubicBezTo>
                  <a:cubicBezTo>
                    <a:pt x="16849441" y="859168"/>
                    <a:pt x="16851981" y="859168"/>
                    <a:pt x="16858331" y="859168"/>
                  </a:cubicBezTo>
                  <a:lnTo>
                    <a:pt x="16857061" y="859168"/>
                  </a:lnTo>
                  <a:lnTo>
                    <a:pt x="16854522" y="859168"/>
                  </a:lnTo>
                  <a:cubicBezTo>
                    <a:pt x="16850711" y="859168"/>
                    <a:pt x="16853250" y="859168"/>
                    <a:pt x="16857061" y="859168"/>
                  </a:cubicBezTo>
                  <a:cubicBezTo>
                    <a:pt x="16860872" y="859168"/>
                    <a:pt x="16864681" y="859168"/>
                    <a:pt x="16863411" y="859168"/>
                  </a:cubicBezTo>
                  <a:cubicBezTo>
                    <a:pt x="16862141" y="859168"/>
                    <a:pt x="16862141" y="859168"/>
                    <a:pt x="16860872" y="859168"/>
                  </a:cubicBezTo>
                  <a:lnTo>
                    <a:pt x="16857061" y="859168"/>
                  </a:lnTo>
                  <a:lnTo>
                    <a:pt x="16860872" y="859168"/>
                  </a:lnTo>
                  <a:lnTo>
                    <a:pt x="16860872" y="859168"/>
                  </a:lnTo>
                  <a:lnTo>
                    <a:pt x="16858331" y="859168"/>
                  </a:lnTo>
                  <a:lnTo>
                    <a:pt x="16859600" y="859168"/>
                  </a:lnTo>
                  <a:lnTo>
                    <a:pt x="16854522" y="859168"/>
                  </a:lnTo>
                  <a:lnTo>
                    <a:pt x="16859600" y="859168"/>
                  </a:lnTo>
                  <a:cubicBezTo>
                    <a:pt x="16860872" y="859168"/>
                    <a:pt x="16863411" y="859168"/>
                    <a:pt x="16864681" y="859168"/>
                  </a:cubicBezTo>
                  <a:lnTo>
                    <a:pt x="16860872" y="859168"/>
                  </a:lnTo>
                  <a:cubicBezTo>
                    <a:pt x="16851981" y="859168"/>
                    <a:pt x="16853250" y="859168"/>
                    <a:pt x="16854522" y="859168"/>
                  </a:cubicBezTo>
                  <a:cubicBezTo>
                    <a:pt x="16855791" y="859168"/>
                    <a:pt x="16855791" y="859168"/>
                    <a:pt x="16857061" y="859168"/>
                  </a:cubicBezTo>
                  <a:lnTo>
                    <a:pt x="16851981" y="863600"/>
                  </a:lnTo>
                  <a:cubicBezTo>
                    <a:pt x="16850711" y="867410"/>
                    <a:pt x="16850711" y="869950"/>
                    <a:pt x="16849441" y="873760"/>
                  </a:cubicBezTo>
                  <a:lnTo>
                    <a:pt x="16857061" y="873760"/>
                  </a:lnTo>
                  <a:lnTo>
                    <a:pt x="16857061" y="883920"/>
                  </a:lnTo>
                  <a:lnTo>
                    <a:pt x="16851981" y="883920"/>
                  </a:lnTo>
                  <a:cubicBezTo>
                    <a:pt x="16849441" y="896620"/>
                    <a:pt x="16848172" y="918210"/>
                    <a:pt x="16846900" y="946150"/>
                  </a:cubicBezTo>
                  <a:cubicBezTo>
                    <a:pt x="16845631" y="966470"/>
                    <a:pt x="16845631" y="988060"/>
                    <a:pt x="16843091" y="1013460"/>
                  </a:cubicBezTo>
                  <a:lnTo>
                    <a:pt x="16855791" y="1014730"/>
                  </a:lnTo>
                  <a:cubicBezTo>
                    <a:pt x="16857061" y="1012190"/>
                    <a:pt x="16857061" y="1005840"/>
                    <a:pt x="16858331" y="999490"/>
                  </a:cubicBezTo>
                  <a:lnTo>
                    <a:pt x="16862141" y="999490"/>
                  </a:lnTo>
                  <a:cubicBezTo>
                    <a:pt x="16862141" y="1007110"/>
                    <a:pt x="16863411" y="1016000"/>
                    <a:pt x="16864681" y="1024890"/>
                  </a:cubicBezTo>
                  <a:cubicBezTo>
                    <a:pt x="16859600" y="1031240"/>
                    <a:pt x="16859600" y="1049020"/>
                    <a:pt x="16860872" y="1087120"/>
                  </a:cubicBezTo>
                  <a:lnTo>
                    <a:pt x="16860872" y="1097280"/>
                  </a:lnTo>
                  <a:lnTo>
                    <a:pt x="16851981" y="1094740"/>
                  </a:lnTo>
                  <a:lnTo>
                    <a:pt x="16851981" y="1104900"/>
                  </a:lnTo>
                  <a:cubicBezTo>
                    <a:pt x="16853250" y="1135380"/>
                    <a:pt x="16855791" y="1144270"/>
                    <a:pt x="16858331" y="1155700"/>
                  </a:cubicBezTo>
                  <a:cubicBezTo>
                    <a:pt x="16859600" y="1160780"/>
                    <a:pt x="16860872" y="1167130"/>
                    <a:pt x="16862141" y="1176020"/>
                  </a:cubicBezTo>
                  <a:cubicBezTo>
                    <a:pt x="16860872" y="1223010"/>
                    <a:pt x="16855791" y="1235710"/>
                    <a:pt x="16850711" y="1245870"/>
                  </a:cubicBezTo>
                  <a:lnTo>
                    <a:pt x="16849441" y="1248410"/>
                  </a:lnTo>
                  <a:lnTo>
                    <a:pt x="16849441" y="1250950"/>
                  </a:lnTo>
                  <a:cubicBezTo>
                    <a:pt x="16849441" y="1280160"/>
                    <a:pt x="16849441" y="1283970"/>
                    <a:pt x="16855791" y="1285240"/>
                  </a:cubicBezTo>
                  <a:cubicBezTo>
                    <a:pt x="16858331" y="1285240"/>
                    <a:pt x="16859600" y="1285240"/>
                    <a:pt x="16860872" y="1283970"/>
                  </a:cubicBezTo>
                  <a:lnTo>
                    <a:pt x="16860872" y="1291590"/>
                  </a:lnTo>
                  <a:cubicBezTo>
                    <a:pt x="16858331" y="1357630"/>
                    <a:pt x="16860872" y="1405890"/>
                    <a:pt x="16864681" y="1479550"/>
                  </a:cubicBezTo>
                  <a:lnTo>
                    <a:pt x="16865950" y="1492250"/>
                  </a:lnTo>
                  <a:cubicBezTo>
                    <a:pt x="16859600" y="1492250"/>
                    <a:pt x="16859600" y="1498600"/>
                    <a:pt x="16858331" y="1501140"/>
                  </a:cubicBezTo>
                  <a:lnTo>
                    <a:pt x="16858331" y="1502410"/>
                  </a:lnTo>
                  <a:lnTo>
                    <a:pt x="16862141" y="1527810"/>
                  </a:lnTo>
                  <a:lnTo>
                    <a:pt x="16859600" y="1524000"/>
                  </a:lnTo>
                  <a:lnTo>
                    <a:pt x="16860872" y="1551940"/>
                  </a:lnTo>
                  <a:cubicBezTo>
                    <a:pt x="16862141" y="1568450"/>
                    <a:pt x="16863411" y="1572260"/>
                    <a:pt x="16865950" y="1576070"/>
                  </a:cubicBezTo>
                  <a:cubicBezTo>
                    <a:pt x="16867222" y="1578610"/>
                    <a:pt x="16869761" y="1581150"/>
                    <a:pt x="16871031" y="1611630"/>
                  </a:cubicBezTo>
                  <a:lnTo>
                    <a:pt x="16871031" y="1614170"/>
                  </a:lnTo>
                  <a:cubicBezTo>
                    <a:pt x="16873572" y="1620520"/>
                    <a:pt x="16872300" y="1635760"/>
                    <a:pt x="16871031" y="1645920"/>
                  </a:cubicBezTo>
                  <a:lnTo>
                    <a:pt x="16857061" y="1644650"/>
                  </a:lnTo>
                  <a:lnTo>
                    <a:pt x="16831661" y="1642110"/>
                  </a:lnTo>
                  <a:cubicBezTo>
                    <a:pt x="16811341" y="1640840"/>
                    <a:pt x="16792291" y="1642110"/>
                    <a:pt x="16777050" y="1643380"/>
                  </a:cubicBezTo>
                  <a:lnTo>
                    <a:pt x="16777050" y="1639570"/>
                  </a:lnTo>
                  <a:lnTo>
                    <a:pt x="16771972" y="1637030"/>
                  </a:lnTo>
                  <a:lnTo>
                    <a:pt x="16724981" y="1640840"/>
                  </a:lnTo>
                  <a:cubicBezTo>
                    <a:pt x="16680531" y="1643380"/>
                    <a:pt x="16672911" y="1644650"/>
                    <a:pt x="16627191" y="1649730"/>
                  </a:cubicBezTo>
                  <a:cubicBezTo>
                    <a:pt x="16600522" y="1647190"/>
                    <a:pt x="16573850" y="1645920"/>
                    <a:pt x="16547181" y="1645920"/>
                  </a:cubicBezTo>
                  <a:lnTo>
                    <a:pt x="16533211" y="1645920"/>
                  </a:lnTo>
                  <a:cubicBezTo>
                    <a:pt x="16523050" y="1644650"/>
                    <a:pt x="16510350" y="1643380"/>
                    <a:pt x="16493841" y="1643380"/>
                  </a:cubicBezTo>
                  <a:lnTo>
                    <a:pt x="16493841" y="1645920"/>
                  </a:lnTo>
                  <a:lnTo>
                    <a:pt x="16491300" y="1645920"/>
                  </a:lnTo>
                  <a:cubicBezTo>
                    <a:pt x="16490031" y="1644650"/>
                    <a:pt x="16488761" y="1644650"/>
                    <a:pt x="16487491" y="1643380"/>
                  </a:cubicBezTo>
                  <a:lnTo>
                    <a:pt x="16484950" y="1643380"/>
                  </a:lnTo>
                  <a:cubicBezTo>
                    <a:pt x="16473522" y="1645920"/>
                    <a:pt x="16460822" y="1647190"/>
                    <a:pt x="16445581" y="1648460"/>
                  </a:cubicBezTo>
                  <a:lnTo>
                    <a:pt x="16427800" y="1640840"/>
                  </a:lnTo>
                  <a:lnTo>
                    <a:pt x="16421450" y="1645920"/>
                  </a:lnTo>
                  <a:lnTo>
                    <a:pt x="16305881" y="1640840"/>
                  </a:lnTo>
                  <a:cubicBezTo>
                    <a:pt x="16288100" y="1643380"/>
                    <a:pt x="16270322" y="1644650"/>
                    <a:pt x="16253811" y="1647190"/>
                  </a:cubicBezTo>
                  <a:cubicBezTo>
                    <a:pt x="16228411" y="1647190"/>
                    <a:pt x="16204281" y="1645920"/>
                    <a:pt x="16178881" y="1645920"/>
                  </a:cubicBezTo>
                  <a:lnTo>
                    <a:pt x="16178881" y="1640840"/>
                  </a:lnTo>
                  <a:lnTo>
                    <a:pt x="16128081" y="1644650"/>
                  </a:lnTo>
                  <a:cubicBezTo>
                    <a:pt x="16119191" y="1644650"/>
                    <a:pt x="16111572" y="1644650"/>
                    <a:pt x="16101411" y="1643380"/>
                  </a:cubicBezTo>
                  <a:lnTo>
                    <a:pt x="16101411" y="1642110"/>
                  </a:lnTo>
                  <a:cubicBezTo>
                    <a:pt x="15938976" y="1638300"/>
                    <a:pt x="15629931" y="1637030"/>
                    <a:pt x="15265701" y="1637030"/>
                  </a:cubicBezTo>
                  <a:lnTo>
                    <a:pt x="15011843" y="1637030"/>
                  </a:lnTo>
                  <a:lnTo>
                    <a:pt x="15111180" y="1642110"/>
                  </a:lnTo>
                  <a:cubicBezTo>
                    <a:pt x="15044956" y="1642110"/>
                    <a:pt x="15000807" y="1640840"/>
                    <a:pt x="14945620" y="1640840"/>
                  </a:cubicBezTo>
                  <a:cubicBezTo>
                    <a:pt x="14912508" y="1640840"/>
                    <a:pt x="14879396" y="1639570"/>
                    <a:pt x="14846284" y="1639570"/>
                  </a:cubicBezTo>
                  <a:lnTo>
                    <a:pt x="14824210" y="1639570"/>
                  </a:lnTo>
                  <a:cubicBezTo>
                    <a:pt x="14791097" y="1640840"/>
                    <a:pt x="14746948" y="1642110"/>
                    <a:pt x="14724873" y="1644650"/>
                  </a:cubicBezTo>
                  <a:lnTo>
                    <a:pt x="14724873" y="1643380"/>
                  </a:lnTo>
                  <a:cubicBezTo>
                    <a:pt x="14471016" y="1639570"/>
                    <a:pt x="14294419" y="1640840"/>
                    <a:pt x="14150935" y="1644650"/>
                  </a:cubicBezTo>
                  <a:lnTo>
                    <a:pt x="14128860" y="1644650"/>
                  </a:lnTo>
                  <a:cubicBezTo>
                    <a:pt x="13599071" y="1644650"/>
                    <a:pt x="13003057" y="1644650"/>
                    <a:pt x="12870610" y="1637030"/>
                  </a:cubicBezTo>
                  <a:lnTo>
                    <a:pt x="12848535" y="1637030"/>
                  </a:lnTo>
                  <a:cubicBezTo>
                    <a:pt x="12660901" y="1637030"/>
                    <a:pt x="12605714" y="1637030"/>
                    <a:pt x="12594677" y="1643380"/>
                  </a:cubicBezTo>
                  <a:lnTo>
                    <a:pt x="12506378" y="1643380"/>
                  </a:lnTo>
                  <a:lnTo>
                    <a:pt x="12362894" y="1639570"/>
                  </a:lnTo>
                  <a:lnTo>
                    <a:pt x="12230446" y="1644650"/>
                  </a:lnTo>
                  <a:cubicBezTo>
                    <a:pt x="12164223" y="1644650"/>
                    <a:pt x="12097999" y="1644650"/>
                    <a:pt x="12053850" y="1643380"/>
                  </a:cubicBezTo>
                  <a:lnTo>
                    <a:pt x="12053850" y="1634490"/>
                  </a:lnTo>
                  <a:cubicBezTo>
                    <a:pt x="11777918" y="1631950"/>
                    <a:pt x="11369538" y="1633220"/>
                    <a:pt x="11071531" y="1634490"/>
                  </a:cubicBezTo>
                  <a:cubicBezTo>
                    <a:pt x="10939083" y="1634490"/>
                    <a:pt x="10817673" y="1635760"/>
                    <a:pt x="10751450" y="1635760"/>
                  </a:cubicBezTo>
                  <a:lnTo>
                    <a:pt x="10751450" y="1638300"/>
                  </a:lnTo>
                  <a:lnTo>
                    <a:pt x="9846392" y="1638300"/>
                  </a:lnTo>
                  <a:lnTo>
                    <a:pt x="9846392" y="1635760"/>
                  </a:lnTo>
                  <a:cubicBezTo>
                    <a:pt x="9813280" y="1637030"/>
                    <a:pt x="9780168" y="1637030"/>
                    <a:pt x="9758094" y="1638300"/>
                  </a:cubicBezTo>
                  <a:lnTo>
                    <a:pt x="9460087" y="1638300"/>
                  </a:lnTo>
                  <a:cubicBezTo>
                    <a:pt x="8676439" y="1638300"/>
                    <a:pt x="7859679" y="1638300"/>
                    <a:pt x="7142256" y="1642110"/>
                  </a:cubicBezTo>
                  <a:lnTo>
                    <a:pt x="7098106" y="1642110"/>
                  </a:lnTo>
                  <a:cubicBezTo>
                    <a:pt x="7020845" y="1642110"/>
                    <a:pt x="6954622" y="1643380"/>
                    <a:pt x="6877361" y="1643380"/>
                  </a:cubicBezTo>
                  <a:lnTo>
                    <a:pt x="6502093" y="1645920"/>
                  </a:lnTo>
                  <a:lnTo>
                    <a:pt x="6579353" y="1648460"/>
                  </a:lnTo>
                  <a:lnTo>
                    <a:pt x="6413795" y="1648460"/>
                  </a:lnTo>
                  <a:cubicBezTo>
                    <a:pt x="6358608" y="1644650"/>
                    <a:pt x="6259273" y="1642110"/>
                    <a:pt x="6193049" y="1639570"/>
                  </a:cubicBezTo>
                  <a:lnTo>
                    <a:pt x="6182011" y="1645920"/>
                  </a:lnTo>
                  <a:lnTo>
                    <a:pt x="6170974" y="1640840"/>
                  </a:lnTo>
                  <a:cubicBezTo>
                    <a:pt x="6137862" y="1642110"/>
                    <a:pt x="5928154" y="1640840"/>
                    <a:pt x="5751557" y="1640840"/>
                  </a:cubicBezTo>
                  <a:lnTo>
                    <a:pt x="5243842" y="1640840"/>
                  </a:lnTo>
                  <a:lnTo>
                    <a:pt x="5243842" y="1644650"/>
                  </a:lnTo>
                  <a:cubicBezTo>
                    <a:pt x="5199693" y="1644650"/>
                    <a:pt x="5166581" y="1644650"/>
                    <a:pt x="5122432" y="1645920"/>
                  </a:cubicBezTo>
                  <a:lnTo>
                    <a:pt x="5111394" y="1645920"/>
                  </a:lnTo>
                  <a:cubicBezTo>
                    <a:pt x="4989984" y="1647190"/>
                    <a:pt x="4857536" y="1648460"/>
                    <a:pt x="4703014" y="1649730"/>
                  </a:cubicBezTo>
                  <a:cubicBezTo>
                    <a:pt x="4714052" y="1648460"/>
                    <a:pt x="4714052" y="1647190"/>
                    <a:pt x="4725089" y="1645920"/>
                  </a:cubicBezTo>
                  <a:cubicBezTo>
                    <a:pt x="4736126" y="1639570"/>
                    <a:pt x="4669903" y="1635760"/>
                    <a:pt x="4636791" y="1634490"/>
                  </a:cubicBezTo>
                  <a:lnTo>
                    <a:pt x="4614716" y="1634490"/>
                  </a:lnTo>
                  <a:cubicBezTo>
                    <a:pt x="4316709" y="1633220"/>
                    <a:pt x="4261523" y="1634490"/>
                    <a:pt x="4217374" y="1638300"/>
                  </a:cubicBezTo>
                  <a:cubicBezTo>
                    <a:pt x="4206336" y="1639570"/>
                    <a:pt x="4173224" y="1640840"/>
                    <a:pt x="3930404" y="1639570"/>
                  </a:cubicBezTo>
                  <a:lnTo>
                    <a:pt x="3908330" y="1639570"/>
                  </a:lnTo>
                  <a:cubicBezTo>
                    <a:pt x="3875218" y="1640840"/>
                    <a:pt x="3853143" y="1642110"/>
                    <a:pt x="3842106" y="1643380"/>
                  </a:cubicBezTo>
                  <a:cubicBezTo>
                    <a:pt x="3555136" y="1644650"/>
                    <a:pt x="3455801" y="1645920"/>
                    <a:pt x="3378540" y="1647190"/>
                  </a:cubicBezTo>
                  <a:lnTo>
                    <a:pt x="3102607" y="1644650"/>
                  </a:lnTo>
                  <a:cubicBezTo>
                    <a:pt x="3003272" y="1643380"/>
                    <a:pt x="2948085" y="1643380"/>
                    <a:pt x="2914973" y="1642110"/>
                  </a:cubicBezTo>
                  <a:lnTo>
                    <a:pt x="2914973" y="1633220"/>
                  </a:lnTo>
                  <a:lnTo>
                    <a:pt x="1601536" y="1630680"/>
                  </a:lnTo>
                  <a:lnTo>
                    <a:pt x="1634648" y="1635760"/>
                  </a:lnTo>
                  <a:cubicBezTo>
                    <a:pt x="1546350" y="1637030"/>
                    <a:pt x="1369753" y="1639570"/>
                    <a:pt x="1248343" y="1639570"/>
                  </a:cubicBezTo>
                  <a:cubicBezTo>
                    <a:pt x="1193156" y="1639570"/>
                    <a:pt x="1137970" y="1640840"/>
                    <a:pt x="1093821"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963930"/>
                  </a:moveTo>
                  <a:lnTo>
                    <a:pt x="76200" y="969010"/>
                  </a:lnTo>
                  <a:lnTo>
                    <a:pt x="74930" y="975360"/>
                  </a:lnTo>
                  <a:cubicBezTo>
                    <a:pt x="73660" y="971550"/>
                    <a:pt x="73660" y="967740"/>
                    <a:pt x="73660" y="963930"/>
                  </a:cubicBezTo>
                  <a:close/>
                  <a:moveTo>
                    <a:pt x="16905320" y="628650"/>
                  </a:moveTo>
                  <a:lnTo>
                    <a:pt x="16905320" y="619760"/>
                  </a:lnTo>
                  <a:cubicBezTo>
                    <a:pt x="16905320" y="623570"/>
                    <a:pt x="16906591" y="626110"/>
                    <a:pt x="16906591" y="628650"/>
                  </a:cubicBezTo>
                  <a:lnTo>
                    <a:pt x="16905320" y="628650"/>
                  </a:lnTo>
                  <a:close/>
                  <a:moveTo>
                    <a:pt x="16934531" y="859168"/>
                  </a:moveTo>
                  <a:lnTo>
                    <a:pt x="16930720" y="859168"/>
                  </a:lnTo>
                  <a:cubicBezTo>
                    <a:pt x="16931991" y="859168"/>
                    <a:pt x="16933261" y="859168"/>
                    <a:pt x="16934531" y="859168"/>
                  </a:cubicBezTo>
                  <a:close/>
                </a:path>
              </a:pathLst>
            </a:custGeom>
            <a:solidFill>
              <a:srgbClr val="425C6B"/>
            </a:solidFill>
          </p:spPr>
        </p:sp>
      </p:grpSp>
      <p:sp>
        <p:nvSpPr>
          <p:cNvPr id="6" name="TextBox 6"/>
          <p:cNvSpPr txBox="1"/>
          <p:nvPr/>
        </p:nvSpPr>
        <p:spPr>
          <a:xfrm>
            <a:off x="614358" y="2923238"/>
            <a:ext cx="10963285" cy="333746"/>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Determine if your model is suitable for production.</a:t>
            </a:r>
          </a:p>
        </p:txBody>
      </p:sp>
      <p:sp>
        <p:nvSpPr>
          <p:cNvPr id="7" name="TextBox 7"/>
          <p:cNvSpPr txBox="1"/>
          <p:nvPr/>
        </p:nvSpPr>
        <p:spPr>
          <a:xfrm>
            <a:off x="651284" y="2035780"/>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3.3</a:t>
            </a:r>
          </a:p>
        </p:txBody>
      </p:sp>
      <p:sp>
        <p:nvSpPr>
          <p:cNvPr id="2" name="Marcador de Posição do Número do Diapositivo 1">
            <a:extLst>
              <a:ext uri="{FF2B5EF4-FFF2-40B4-BE49-F238E27FC236}">
                <a16:creationId xmlns:a16="http://schemas.microsoft.com/office/drawing/2014/main" id="{402EE71B-E2AF-0C4A-AB7E-5C1A62B33C25}"/>
              </a:ext>
            </a:extLst>
          </p:cNvPr>
          <p:cNvSpPr>
            <a:spLocks noGrp="1"/>
          </p:cNvSpPr>
          <p:nvPr>
            <p:ph type="sldNum" idx="12"/>
          </p:nvPr>
        </p:nvSpPr>
        <p:spPr/>
        <p:txBody>
          <a:bodyPr/>
          <a:lstStyle/>
          <a:p>
            <a:fld id="{00000000-1234-1234-1234-123412341234}" type="slidenum">
              <a:rPr lang="en" smtClean="0"/>
              <a:pPr/>
              <a:t>25</a:t>
            </a:fld>
            <a:endParaRPr lang="en" dirty="0"/>
          </a:p>
        </p:txBody>
      </p:sp>
    </p:spTree>
    <p:extLst>
      <p:ext uri="{BB962C8B-B14F-4D97-AF65-F5344CB8AC3E}">
        <p14:creationId xmlns:p14="http://schemas.microsoft.com/office/powerpoint/2010/main" val="1694271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2">
            <a:extLst>
              <a:ext uri="{FF2B5EF4-FFF2-40B4-BE49-F238E27FC236}">
                <a16:creationId xmlns:a16="http://schemas.microsoft.com/office/drawing/2014/main" id="{4034256C-D35B-8348-A6B9-898D4869968E}"/>
              </a:ext>
            </a:extLst>
          </p:cNvPr>
          <p:cNvSpPr/>
          <p:nvPr/>
        </p:nvSpPr>
        <p:spPr>
          <a:xfrm>
            <a:off x="-50800" y="-25400"/>
            <a:ext cx="12344400" cy="1760117"/>
          </a:xfrm>
          <a:prstGeom prst="rect">
            <a:avLst/>
          </a:prstGeom>
          <a:solidFill>
            <a:srgbClr val="425C6B"/>
          </a:solidFill>
        </p:spPr>
      </p:sp>
      <p:sp>
        <p:nvSpPr>
          <p:cNvPr id="3" name="TextBox 3"/>
          <p:cNvSpPr txBox="1"/>
          <p:nvPr/>
        </p:nvSpPr>
        <p:spPr>
          <a:xfrm>
            <a:off x="0" y="550104"/>
            <a:ext cx="12192000"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DEPLOYMENT</a:t>
            </a:r>
          </a:p>
        </p:txBody>
      </p:sp>
      <p:grpSp>
        <p:nvGrpSpPr>
          <p:cNvPr id="4" name="Group 4"/>
          <p:cNvGrpSpPr/>
          <p:nvPr/>
        </p:nvGrpSpPr>
        <p:grpSpPr>
          <a:xfrm>
            <a:off x="262995" y="2439226"/>
            <a:ext cx="11666011" cy="1182229"/>
            <a:chOff x="0" y="0"/>
            <a:chExt cx="16943421" cy="1717040"/>
          </a:xfrm>
        </p:grpSpPr>
        <p:sp>
          <p:nvSpPr>
            <p:cNvPr id="5" name="Freeform 5"/>
            <p:cNvSpPr/>
            <p:nvPr/>
          </p:nvSpPr>
          <p:spPr>
            <a:xfrm>
              <a:off x="0" y="-2540"/>
              <a:ext cx="16943422" cy="1719580"/>
            </a:xfrm>
            <a:custGeom>
              <a:avLst/>
              <a:gdLst/>
              <a:ahLst/>
              <a:cxnLst/>
              <a:rect l="l" t="t" r="r" b="b"/>
              <a:pathLst>
                <a:path w="16943422" h="1719580">
                  <a:moveTo>
                    <a:pt x="16940881" y="859168"/>
                  </a:moveTo>
                  <a:lnTo>
                    <a:pt x="16943422" y="859168"/>
                  </a:lnTo>
                  <a:lnTo>
                    <a:pt x="16937072" y="859168"/>
                  </a:lnTo>
                  <a:lnTo>
                    <a:pt x="16937072" y="859168"/>
                  </a:lnTo>
                  <a:cubicBezTo>
                    <a:pt x="16937072" y="859168"/>
                    <a:pt x="16935800" y="859168"/>
                    <a:pt x="16934531" y="859168"/>
                  </a:cubicBezTo>
                  <a:lnTo>
                    <a:pt x="16934531" y="859168"/>
                  </a:lnTo>
                  <a:lnTo>
                    <a:pt x="16933261" y="859168"/>
                  </a:lnTo>
                  <a:cubicBezTo>
                    <a:pt x="16931991" y="859168"/>
                    <a:pt x="16928181" y="859168"/>
                    <a:pt x="16926911" y="859168"/>
                  </a:cubicBezTo>
                  <a:cubicBezTo>
                    <a:pt x="16926911" y="859168"/>
                    <a:pt x="16928181" y="859168"/>
                    <a:pt x="16929450" y="859168"/>
                  </a:cubicBezTo>
                  <a:cubicBezTo>
                    <a:pt x="16929450" y="859168"/>
                    <a:pt x="16930722" y="859168"/>
                    <a:pt x="16930722" y="859168"/>
                  </a:cubicBezTo>
                  <a:lnTo>
                    <a:pt x="16934531" y="859168"/>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1435975" y="1714500"/>
                  </a:lnTo>
                  <a:cubicBezTo>
                    <a:pt x="1645683" y="1714500"/>
                    <a:pt x="1844354" y="1713230"/>
                    <a:pt x="2054063" y="1711960"/>
                  </a:cubicBezTo>
                  <a:cubicBezTo>
                    <a:pt x="2506592" y="1709420"/>
                    <a:pt x="2937046" y="1706880"/>
                    <a:pt x="3334389" y="1710690"/>
                  </a:cubicBezTo>
                  <a:cubicBezTo>
                    <a:pt x="3522023" y="1709420"/>
                    <a:pt x="3665507" y="1709420"/>
                    <a:pt x="3786918" y="1710690"/>
                  </a:cubicBezTo>
                  <a:lnTo>
                    <a:pt x="3786918" y="1711960"/>
                  </a:lnTo>
                  <a:lnTo>
                    <a:pt x="3864178" y="1711960"/>
                  </a:lnTo>
                  <a:lnTo>
                    <a:pt x="4151148" y="1714500"/>
                  </a:lnTo>
                  <a:lnTo>
                    <a:pt x="4151148" y="1710690"/>
                  </a:lnTo>
                  <a:cubicBezTo>
                    <a:pt x="4272558" y="1710690"/>
                    <a:pt x="4405006" y="1709420"/>
                    <a:pt x="4548491" y="1709420"/>
                  </a:cubicBezTo>
                  <a:lnTo>
                    <a:pt x="4647826" y="1715770"/>
                  </a:lnTo>
                  <a:lnTo>
                    <a:pt x="4714050" y="1715770"/>
                  </a:lnTo>
                  <a:cubicBezTo>
                    <a:pt x="4857535" y="1717040"/>
                    <a:pt x="4923758" y="1717040"/>
                    <a:pt x="4945833" y="1709420"/>
                  </a:cubicBezTo>
                  <a:lnTo>
                    <a:pt x="4945833" y="1706880"/>
                  </a:lnTo>
                  <a:cubicBezTo>
                    <a:pt x="5001020" y="1705610"/>
                    <a:pt x="5056206" y="1705610"/>
                    <a:pt x="5100355" y="1704340"/>
                  </a:cubicBezTo>
                  <a:cubicBezTo>
                    <a:pt x="5210728" y="1709420"/>
                    <a:pt x="5354213" y="1708150"/>
                    <a:pt x="5519772" y="1708150"/>
                  </a:cubicBezTo>
                  <a:cubicBezTo>
                    <a:pt x="5685332" y="1706880"/>
                    <a:pt x="5861928" y="1706880"/>
                    <a:pt x="5983338" y="1711960"/>
                  </a:cubicBezTo>
                  <a:lnTo>
                    <a:pt x="5994376" y="1713230"/>
                  </a:lnTo>
                  <a:lnTo>
                    <a:pt x="6016450" y="1713230"/>
                  </a:lnTo>
                  <a:cubicBezTo>
                    <a:pt x="6071637" y="1711960"/>
                    <a:pt x="6292383" y="1710690"/>
                    <a:pt x="6502091" y="1709420"/>
                  </a:cubicBezTo>
                  <a:cubicBezTo>
                    <a:pt x="6700762" y="1708150"/>
                    <a:pt x="6921508" y="1706880"/>
                    <a:pt x="7098105" y="1705610"/>
                  </a:cubicBezTo>
                  <a:cubicBezTo>
                    <a:pt x="7131217" y="1708150"/>
                    <a:pt x="7208478" y="1709420"/>
                    <a:pt x="7274702" y="1709420"/>
                  </a:cubicBezTo>
                  <a:cubicBezTo>
                    <a:pt x="7528559" y="1708150"/>
                    <a:pt x="7815528" y="1706880"/>
                    <a:pt x="8168722" y="1706880"/>
                  </a:cubicBezTo>
                  <a:lnTo>
                    <a:pt x="8179759" y="1708150"/>
                  </a:lnTo>
                  <a:lnTo>
                    <a:pt x="8234945" y="1706880"/>
                  </a:lnTo>
                  <a:cubicBezTo>
                    <a:pt x="8466729" y="1706880"/>
                    <a:pt x="8698512" y="1708150"/>
                    <a:pt x="8930295" y="1708150"/>
                  </a:cubicBezTo>
                  <a:lnTo>
                    <a:pt x="8930295" y="1710690"/>
                  </a:lnTo>
                  <a:lnTo>
                    <a:pt x="9117929" y="1708150"/>
                  </a:lnTo>
                  <a:lnTo>
                    <a:pt x="9206227" y="1708150"/>
                  </a:lnTo>
                  <a:cubicBezTo>
                    <a:pt x="9747055" y="1709420"/>
                    <a:pt x="10309956" y="1710690"/>
                    <a:pt x="10883895" y="1710690"/>
                  </a:cubicBezTo>
                  <a:lnTo>
                    <a:pt x="10905970" y="1710690"/>
                  </a:lnTo>
                  <a:lnTo>
                    <a:pt x="10939082" y="1705610"/>
                  </a:lnTo>
                  <a:lnTo>
                    <a:pt x="10939082" y="1700530"/>
                  </a:lnTo>
                  <a:lnTo>
                    <a:pt x="10961157" y="1700530"/>
                  </a:lnTo>
                  <a:lnTo>
                    <a:pt x="11645468" y="1711960"/>
                  </a:lnTo>
                  <a:cubicBezTo>
                    <a:pt x="11744804" y="1711960"/>
                    <a:pt x="11799991" y="1709420"/>
                    <a:pt x="11866214" y="1708150"/>
                  </a:cubicBezTo>
                  <a:cubicBezTo>
                    <a:pt x="11965549" y="1705610"/>
                    <a:pt x="12053848" y="1701800"/>
                    <a:pt x="12340818" y="1706880"/>
                  </a:cubicBezTo>
                  <a:lnTo>
                    <a:pt x="12340818" y="1704340"/>
                  </a:lnTo>
                  <a:lnTo>
                    <a:pt x="13025129" y="1704340"/>
                  </a:lnTo>
                  <a:cubicBezTo>
                    <a:pt x="13830852" y="1704340"/>
                    <a:pt x="14757984" y="1704340"/>
                    <a:pt x="15475409" y="1709420"/>
                  </a:cubicBezTo>
                  <a:lnTo>
                    <a:pt x="15773416" y="1710690"/>
                  </a:lnTo>
                  <a:lnTo>
                    <a:pt x="15652004" y="1704340"/>
                  </a:lnTo>
                  <a:lnTo>
                    <a:pt x="15718228" y="1704340"/>
                  </a:lnTo>
                  <a:cubicBezTo>
                    <a:pt x="15994160" y="1706880"/>
                    <a:pt x="16093791" y="1708150"/>
                    <a:pt x="16101411" y="1704340"/>
                  </a:cubicBezTo>
                  <a:lnTo>
                    <a:pt x="16101411" y="1705610"/>
                  </a:lnTo>
                  <a:cubicBezTo>
                    <a:pt x="16102681" y="1705610"/>
                    <a:pt x="16102681" y="1705610"/>
                    <a:pt x="16103950" y="1704340"/>
                  </a:cubicBezTo>
                  <a:cubicBezTo>
                    <a:pt x="16105220" y="1704340"/>
                    <a:pt x="16106491" y="1705610"/>
                    <a:pt x="16109031" y="1705610"/>
                  </a:cubicBezTo>
                  <a:lnTo>
                    <a:pt x="16109031" y="1711960"/>
                  </a:lnTo>
                  <a:cubicBezTo>
                    <a:pt x="16144591" y="1710690"/>
                    <a:pt x="16173800" y="1710690"/>
                    <a:pt x="16199200" y="1711960"/>
                  </a:cubicBezTo>
                  <a:cubicBezTo>
                    <a:pt x="16228411" y="1713230"/>
                    <a:pt x="16255081" y="1713230"/>
                    <a:pt x="16283020" y="1710690"/>
                  </a:cubicBezTo>
                  <a:cubicBezTo>
                    <a:pt x="16284291" y="1711960"/>
                    <a:pt x="16285561" y="1714500"/>
                    <a:pt x="16289370" y="1715770"/>
                  </a:cubicBezTo>
                  <a:lnTo>
                    <a:pt x="16291911" y="1715770"/>
                  </a:lnTo>
                  <a:cubicBezTo>
                    <a:pt x="16295720" y="1715770"/>
                    <a:pt x="16298261" y="1714500"/>
                    <a:pt x="16300800" y="1714500"/>
                  </a:cubicBezTo>
                  <a:lnTo>
                    <a:pt x="16300800" y="1719580"/>
                  </a:lnTo>
                  <a:cubicBezTo>
                    <a:pt x="16369381" y="1719580"/>
                    <a:pt x="16390970" y="1711960"/>
                    <a:pt x="16401131" y="1705610"/>
                  </a:cubicBezTo>
                  <a:cubicBezTo>
                    <a:pt x="16455741" y="1706880"/>
                    <a:pt x="16504000" y="1709420"/>
                    <a:pt x="16550991" y="1713230"/>
                  </a:cubicBezTo>
                  <a:lnTo>
                    <a:pt x="16550991" y="1708150"/>
                  </a:lnTo>
                  <a:lnTo>
                    <a:pt x="16568770" y="1708150"/>
                  </a:lnTo>
                  <a:lnTo>
                    <a:pt x="16568770" y="1704340"/>
                  </a:lnTo>
                  <a:lnTo>
                    <a:pt x="16643700" y="1704340"/>
                  </a:lnTo>
                  <a:lnTo>
                    <a:pt x="16690691" y="1706880"/>
                  </a:lnTo>
                  <a:lnTo>
                    <a:pt x="16691961" y="1706880"/>
                  </a:lnTo>
                  <a:cubicBezTo>
                    <a:pt x="16702120" y="1703070"/>
                    <a:pt x="16736411" y="1703070"/>
                    <a:pt x="16768161" y="1703070"/>
                  </a:cubicBezTo>
                  <a:cubicBezTo>
                    <a:pt x="16796100" y="1703070"/>
                    <a:pt x="16821500" y="1703070"/>
                    <a:pt x="16832931" y="1700530"/>
                  </a:cubicBezTo>
                  <a:lnTo>
                    <a:pt x="16896431" y="1700530"/>
                  </a:lnTo>
                  <a:lnTo>
                    <a:pt x="16896431" y="1694180"/>
                  </a:lnTo>
                  <a:lnTo>
                    <a:pt x="16912941" y="1694180"/>
                  </a:lnTo>
                  <a:lnTo>
                    <a:pt x="16912941" y="1687830"/>
                  </a:lnTo>
                  <a:cubicBezTo>
                    <a:pt x="16912941" y="1677670"/>
                    <a:pt x="16912941" y="1666240"/>
                    <a:pt x="16914211" y="1653540"/>
                  </a:cubicBezTo>
                  <a:lnTo>
                    <a:pt x="16914211" y="1640840"/>
                  </a:lnTo>
                  <a:cubicBezTo>
                    <a:pt x="16914211" y="1630680"/>
                    <a:pt x="16914211" y="1623060"/>
                    <a:pt x="16915481" y="1614170"/>
                  </a:cubicBezTo>
                  <a:lnTo>
                    <a:pt x="16916750" y="1597660"/>
                  </a:lnTo>
                  <a:cubicBezTo>
                    <a:pt x="16920561" y="1534160"/>
                    <a:pt x="16919291" y="1520190"/>
                    <a:pt x="16919291" y="1506220"/>
                  </a:cubicBezTo>
                  <a:cubicBezTo>
                    <a:pt x="16918020" y="1492250"/>
                    <a:pt x="16918020" y="1479550"/>
                    <a:pt x="16921831" y="1417320"/>
                  </a:cubicBezTo>
                  <a:lnTo>
                    <a:pt x="16923100" y="1399540"/>
                  </a:lnTo>
                  <a:lnTo>
                    <a:pt x="16911670" y="1412240"/>
                  </a:lnTo>
                  <a:cubicBezTo>
                    <a:pt x="16910400" y="1399540"/>
                    <a:pt x="16912941" y="1371600"/>
                    <a:pt x="16914211" y="1350010"/>
                  </a:cubicBezTo>
                  <a:cubicBezTo>
                    <a:pt x="16916750" y="1316990"/>
                    <a:pt x="16920561" y="1278890"/>
                    <a:pt x="16918020" y="1244600"/>
                  </a:cubicBezTo>
                  <a:lnTo>
                    <a:pt x="16926911" y="1272540"/>
                  </a:lnTo>
                  <a:lnTo>
                    <a:pt x="16925641" y="1225550"/>
                  </a:lnTo>
                  <a:cubicBezTo>
                    <a:pt x="16925641" y="1210310"/>
                    <a:pt x="16924370" y="1193800"/>
                    <a:pt x="16924370" y="1177290"/>
                  </a:cubicBezTo>
                  <a:cubicBezTo>
                    <a:pt x="16926911" y="1164590"/>
                    <a:pt x="16929450" y="1151890"/>
                    <a:pt x="16930720" y="1141730"/>
                  </a:cubicBezTo>
                  <a:lnTo>
                    <a:pt x="16935800" y="1141730"/>
                  </a:lnTo>
                  <a:cubicBezTo>
                    <a:pt x="16939611" y="1089660"/>
                    <a:pt x="16938341" y="1085850"/>
                    <a:pt x="16934531" y="1082040"/>
                  </a:cubicBezTo>
                  <a:cubicBezTo>
                    <a:pt x="16933261" y="1080770"/>
                    <a:pt x="16930720" y="1079500"/>
                    <a:pt x="16929450" y="1079500"/>
                  </a:cubicBezTo>
                  <a:cubicBezTo>
                    <a:pt x="16928181" y="1076960"/>
                    <a:pt x="16926911" y="1070610"/>
                    <a:pt x="16926911" y="1054100"/>
                  </a:cubicBezTo>
                  <a:cubicBezTo>
                    <a:pt x="16928181" y="1054100"/>
                    <a:pt x="16929450" y="1054100"/>
                    <a:pt x="16931991" y="1052830"/>
                  </a:cubicBezTo>
                  <a:cubicBezTo>
                    <a:pt x="16937070" y="1050290"/>
                    <a:pt x="16938341" y="1043940"/>
                    <a:pt x="16938341" y="1017270"/>
                  </a:cubicBezTo>
                  <a:cubicBezTo>
                    <a:pt x="16939611" y="1007110"/>
                    <a:pt x="16938341" y="981710"/>
                    <a:pt x="16935800" y="949960"/>
                  </a:cubicBezTo>
                  <a:cubicBezTo>
                    <a:pt x="16934531" y="929640"/>
                    <a:pt x="16933261" y="906780"/>
                    <a:pt x="16931991" y="883920"/>
                  </a:cubicBezTo>
                  <a:lnTo>
                    <a:pt x="16931991" y="861060"/>
                  </a:lnTo>
                  <a:cubicBezTo>
                    <a:pt x="16937070" y="859168"/>
                    <a:pt x="16938341" y="859168"/>
                    <a:pt x="16937070" y="859168"/>
                  </a:cubicBezTo>
                  <a:lnTo>
                    <a:pt x="16933261" y="859168"/>
                  </a:lnTo>
                  <a:lnTo>
                    <a:pt x="16933261" y="859168"/>
                  </a:lnTo>
                  <a:lnTo>
                    <a:pt x="16924370" y="859168"/>
                  </a:lnTo>
                  <a:lnTo>
                    <a:pt x="16924370" y="859168"/>
                  </a:lnTo>
                  <a:lnTo>
                    <a:pt x="16930720" y="859168"/>
                  </a:lnTo>
                  <a:lnTo>
                    <a:pt x="16926911" y="859168"/>
                  </a:lnTo>
                  <a:lnTo>
                    <a:pt x="16926911" y="859168"/>
                  </a:lnTo>
                  <a:cubicBezTo>
                    <a:pt x="16929450" y="859168"/>
                    <a:pt x="16933261" y="859168"/>
                    <a:pt x="16926911" y="859168"/>
                  </a:cubicBezTo>
                  <a:cubicBezTo>
                    <a:pt x="16926911" y="859168"/>
                    <a:pt x="16926911" y="859168"/>
                    <a:pt x="16928181" y="859168"/>
                  </a:cubicBezTo>
                  <a:lnTo>
                    <a:pt x="16930720" y="859168"/>
                  </a:lnTo>
                  <a:lnTo>
                    <a:pt x="16930720" y="859168"/>
                  </a:lnTo>
                  <a:cubicBezTo>
                    <a:pt x="16929450" y="859168"/>
                    <a:pt x="16929450" y="859168"/>
                    <a:pt x="16928181" y="859168"/>
                  </a:cubicBezTo>
                  <a:cubicBezTo>
                    <a:pt x="16926911" y="859168"/>
                    <a:pt x="16924370" y="859168"/>
                    <a:pt x="16921831" y="859168"/>
                  </a:cubicBezTo>
                  <a:cubicBezTo>
                    <a:pt x="16921831" y="859168"/>
                    <a:pt x="16923100" y="859168"/>
                    <a:pt x="16923100" y="859168"/>
                  </a:cubicBezTo>
                  <a:cubicBezTo>
                    <a:pt x="16923100" y="859168"/>
                    <a:pt x="16923100" y="859168"/>
                    <a:pt x="16924370" y="859168"/>
                  </a:cubicBezTo>
                  <a:lnTo>
                    <a:pt x="16919291" y="859168"/>
                  </a:lnTo>
                  <a:lnTo>
                    <a:pt x="16925641" y="859168"/>
                  </a:lnTo>
                  <a:lnTo>
                    <a:pt x="16926911" y="859168"/>
                  </a:lnTo>
                  <a:lnTo>
                    <a:pt x="16926911" y="859168"/>
                  </a:lnTo>
                  <a:cubicBezTo>
                    <a:pt x="16933261" y="859168"/>
                    <a:pt x="16930720" y="859168"/>
                    <a:pt x="16928181" y="859168"/>
                  </a:cubicBezTo>
                  <a:cubicBezTo>
                    <a:pt x="16926911" y="859168"/>
                    <a:pt x="16924370" y="859168"/>
                    <a:pt x="16928181" y="859168"/>
                  </a:cubicBezTo>
                  <a:lnTo>
                    <a:pt x="16931991" y="859168"/>
                  </a:lnTo>
                  <a:lnTo>
                    <a:pt x="16930720" y="859168"/>
                  </a:lnTo>
                  <a:lnTo>
                    <a:pt x="16937070" y="859168"/>
                  </a:lnTo>
                  <a:cubicBezTo>
                    <a:pt x="16937070" y="859168"/>
                    <a:pt x="16938341" y="859168"/>
                    <a:pt x="16938341" y="859168"/>
                  </a:cubicBezTo>
                  <a:lnTo>
                    <a:pt x="16939611" y="859168"/>
                  </a:lnTo>
                  <a:lnTo>
                    <a:pt x="16938341" y="859168"/>
                  </a:lnTo>
                  <a:lnTo>
                    <a:pt x="16938341" y="859168"/>
                  </a:lnTo>
                  <a:lnTo>
                    <a:pt x="16934531" y="859168"/>
                  </a:lnTo>
                  <a:lnTo>
                    <a:pt x="16926911" y="859168"/>
                  </a:lnTo>
                  <a:cubicBezTo>
                    <a:pt x="16925641" y="859168"/>
                    <a:pt x="16925641" y="859168"/>
                    <a:pt x="16924370" y="859168"/>
                  </a:cubicBezTo>
                  <a:lnTo>
                    <a:pt x="16925641" y="859168"/>
                  </a:lnTo>
                  <a:lnTo>
                    <a:pt x="16926911" y="859168"/>
                  </a:lnTo>
                  <a:cubicBezTo>
                    <a:pt x="16928181" y="859168"/>
                    <a:pt x="16928181" y="859168"/>
                    <a:pt x="16928181" y="859168"/>
                  </a:cubicBezTo>
                  <a:cubicBezTo>
                    <a:pt x="16930720" y="859168"/>
                    <a:pt x="16933261" y="859168"/>
                    <a:pt x="16934531" y="859168"/>
                  </a:cubicBezTo>
                  <a:lnTo>
                    <a:pt x="16935800" y="859168"/>
                  </a:lnTo>
                  <a:lnTo>
                    <a:pt x="16931991" y="859168"/>
                  </a:lnTo>
                  <a:cubicBezTo>
                    <a:pt x="16931991" y="859168"/>
                    <a:pt x="16929450" y="859168"/>
                    <a:pt x="16928181" y="859168"/>
                  </a:cubicBezTo>
                  <a:cubicBezTo>
                    <a:pt x="16928181" y="859168"/>
                    <a:pt x="16925641" y="859168"/>
                    <a:pt x="16921831" y="859168"/>
                  </a:cubicBezTo>
                  <a:lnTo>
                    <a:pt x="16931991" y="859168"/>
                  </a:lnTo>
                  <a:cubicBezTo>
                    <a:pt x="16935800" y="859168"/>
                    <a:pt x="16935800" y="859168"/>
                    <a:pt x="16935800" y="859168"/>
                  </a:cubicBezTo>
                  <a:cubicBezTo>
                    <a:pt x="16935800" y="859168"/>
                    <a:pt x="16935800" y="859168"/>
                    <a:pt x="16939611" y="859168"/>
                  </a:cubicBezTo>
                  <a:lnTo>
                    <a:pt x="16935800" y="859168"/>
                  </a:lnTo>
                  <a:cubicBezTo>
                    <a:pt x="16934531" y="859168"/>
                    <a:pt x="16934531" y="859168"/>
                    <a:pt x="16934531" y="859168"/>
                  </a:cubicBezTo>
                  <a:cubicBezTo>
                    <a:pt x="16934531" y="859168"/>
                    <a:pt x="16934531" y="859168"/>
                    <a:pt x="16931991" y="859168"/>
                  </a:cubicBezTo>
                  <a:cubicBezTo>
                    <a:pt x="16934531" y="859168"/>
                    <a:pt x="16935800" y="859168"/>
                    <a:pt x="16935800" y="859168"/>
                  </a:cubicBezTo>
                  <a:cubicBezTo>
                    <a:pt x="16935800" y="859168"/>
                    <a:pt x="16935800" y="859168"/>
                    <a:pt x="16940881"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59168"/>
                  </a:lnTo>
                  <a:lnTo>
                    <a:pt x="16858331" y="859168"/>
                  </a:lnTo>
                  <a:lnTo>
                    <a:pt x="16863411" y="859168"/>
                  </a:lnTo>
                  <a:lnTo>
                    <a:pt x="16858331" y="859168"/>
                  </a:lnTo>
                  <a:cubicBezTo>
                    <a:pt x="16858331" y="859168"/>
                    <a:pt x="16858331" y="859168"/>
                    <a:pt x="16859600" y="859168"/>
                  </a:cubicBezTo>
                  <a:lnTo>
                    <a:pt x="16850711" y="859168"/>
                  </a:lnTo>
                  <a:lnTo>
                    <a:pt x="16850711" y="859168"/>
                  </a:lnTo>
                  <a:lnTo>
                    <a:pt x="16855791" y="859168"/>
                  </a:lnTo>
                  <a:cubicBezTo>
                    <a:pt x="16854522" y="859168"/>
                    <a:pt x="16854522" y="859168"/>
                    <a:pt x="16853250" y="859168"/>
                  </a:cubicBezTo>
                  <a:cubicBezTo>
                    <a:pt x="16851981" y="859168"/>
                    <a:pt x="16850711" y="859168"/>
                    <a:pt x="16849441" y="859168"/>
                  </a:cubicBezTo>
                  <a:lnTo>
                    <a:pt x="16848172" y="859168"/>
                  </a:lnTo>
                  <a:cubicBezTo>
                    <a:pt x="16846900" y="859168"/>
                    <a:pt x="16848172" y="859168"/>
                    <a:pt x="16850711" y="859168"/>
                  </a:cubicBezTo>
                  <a:cubicBezTo>
                    <a:pt x="16853250" y="859168"/>
                    <a:pt x="16855791" y="859168"/>
                    <a:pt x="16853250" y="859168"/>
                  </a:cubicBezTo>
                  <a:lnTo>
                    <a:pt x="16853250" y="859168"/>
                  </a:lnTo>
                  <a:cubicBezTo>
                    <a:pt x="16854522" y="859168"/>
                    <a:pt x="16854522" y="859168"/>
                    <a:pt x="16855791" y="859168"/>
                  </a:cubicBezTo>
                  <a:cubicBezTo>
                    <a:pt x="16855791" y="859168"/>
                    <a:pt x="16854522" y="859168"/>
                    <a:pt x="16854522" y="859168"/>
                  </a:cubicBezTo>
                  <a:cubicBezTo>
                    <a:pt x="16853250" y="859168"/>
                    <a:pt x="16850711" y="859168"/>
                    <a:pt x="16855791" y="859168"/>
                  </a:cubicBezTo>
                  <a:lnTo>
                    <a:pt x="16846900" y="859168"/>
                  </a:lnTo>
                  <a:lnTo>
                    <a:pt x="16846900" y="859168"/>
                  </a:lnTo>
                  <a:cubicBezTo>
                    <a:pt x="16846900" y="859168"/>
                    <a:pt x="16848172" y="859168"/>
                    <a:pt x="16854522" y="859168"/>
                  </a:cubicBezTo>
                  <a:cubicBezTo>
                    <a:pt x="16857061" y="859168"/>
                    <a:pt x="16858331" y="859168"/>
                    <a:pt x="16860872" y="859168"/>
                  </a:cubicBezTo>
                  <a:cubicBezTo>
                    <a:pt x="16860872" y="859168"/>
                    <a:pt x="16860872" y="859168"/>
                    <a:pt x="16862141" y="859168"/>
                  </a:cubicBezTo>
                  <a:cubicBezTo>
                    <a:pt x="16863411" y="859168"/>
                    <a:pt x="16862141" y="859168"/>
                    <a:pt x="16862141" y="859168"/>
                  </a:cubicBezTo>
                  <a:cubicBezTo>
                    <a:pt x="16860872" y="859168"/>
                    <a:pt x="16859600" y="859168"/>
                    <a:pt x="16857061" y="859168"/>
                  </a:cubicBezTo>
                  <a:cubicBezTo>
                    <a:pt x="16853250" y="859168"/>
                    <a:pt x="16851981" y="859168"/>
                    <a:pt x="16851981" y="859168"/>
                  </a:cubicBezTo>
                  <a:lnTo>
                    <a:pt x="16853250" y="859168"/>
                  </a:lnTo>
                  <a:cubicBezTo>
                    <a:pt x="16857061" y="859168"/>
                    <a:pt x="16860872" y="859168"/>
                    <a:pt x="16860872" y="859168"/>
                  </a:cubicBezTo>
                  <a:lnTo>
                    <a:pt x="16859600" y="859168"/>
                  </a:lnTo>
                  <a:lnTo>
                    <a:pt x="16859600" y="859168"/>
                  </a:lnTo>
                  <a:cubicBezTo>
                    <a:pt x="16858331" y="859168"/>
                    <a:pt x="16857061" y="859168"/>
                    <a:pt x="16850711" y="859168"/>
                  </a:cubicBezTo>
                  <a:cubicBezTo>
                    <a:pt x="16843091" y="859168"/>
                    <a:pt x="16843091" y="859168"/>
                    <a:pt x="16840550" y="859168"/>
                  </a:cubicBezTo>
                  <a:lnTo>
                    <a:pt x="16839281" y="859168"/>
                  </a:lnTo>
                  <a:lnTo>
                    <a:pt x="16843091" y="859168"/>
                  </a:lnTo>
                  <a:cubicBezTo>
                    <a:pt x="16849441" y="859168"/>
                    <a:pt x="16849441" y="859168"/>
                    <a:pt x="16849441" y="859168"/>
                  </a:cubicBezTo>
                  <a:cubicBezTo>
                    <a:pt x="16849441" y="859168"/>
                    <a:pt x="16851981" y="859168"/>
                    <a:pt x="16858331" y="859168"/>
                  </a:cubicBezTo>
                  <a:lnTo>
                    <a:pt x="16857061" y="859168"/>
                  </a:lnTo>
                  <a:lnTo>
                    <a:pt x="16854522" y="859168"/>
                  </a:lnTo>
                  <a:cubicBezTo>
                    <a:pt x="16850711" y="859168"/>
                    <a:pt x="16853250" y="859168"/>
                    <a:pt x="16857061" y="859168"/>
                  </a:cubicBezTo>
                  <a:cubicBezTo>
                    <a:pt x="16860872" y="859168"/>
                    <a:pt x="16864681" y="859168"/>
                    <a:pt x="16863411" y="859168"/>
                  </a:cubicBezTo>
                  <a:cubicBezTo>
                    <a:pt x="16862141" y="859168"/>
                    <a:pt x="16862141" y="859168"/>
                    <a:pt x="16860872" y="859168"/>
                  </a:cubicBezTo>
                  <a:lnTo>
                    <a:pt x="16857061" y="859168"/>
                  </a:lnTo>
                  <a:lnTo>
                    <a:pt x="16860872" y="859168"/>
                  </a:lnTo>
                  <a:lnTo>
                    <a:pt x="16860872" y="859168"/>
                  </a:lnTo>
                  <a:lnTo>
                    <a:pt x="16858331" y="859168"/>
                  </a:lnTo>
                  <a:lnTo>
                    <a:pt x="16859600" y="859168"/>
                  </a:lnTo>
                  <a:lnTo>
                    <a:pt x="16854522" y="859168"/>
                  </a:lnTo>
                  <a:lnTo>
                    <a:pt x="16859600" y="859168"/>
                  </a:lnTo>
                  <a:cubicBezTo>
                    <a:pt x="16860872" y="859168"/>
                    <a:pt x="16863411" y="859168"/>
                    <a:pt x="16864681" y="859168"/>
                  </a:cubicBezTo>
                  <a:lnTo>
                    <a:pt x="16860872" y="859168"/>
                  </a:lnTo>
                  <a:cubicBezTo>
                    <a:pt x="16851981" y="859168"/>
                    <a:pt x="16853250" y="859168"/>
                    <a:pt x="16854522" y="859168"/>
                  </a:cubicBezTo>
                  <a:cubicBezTo>
                    <a:pt x="16855791" y="859168"/>
                    <a:pt x="16855791" y="859168"/>
                    <a:pt x="16857061" y="859168"/>
                  </a:cubicBezTo>
                  <a:lnTo>
                    <a:pt x="16851981" y="863600"/>
                  </a:lnTo>
                  <a:cubicBezTo>
                    <a:pt x="16850711" y="867410"/>
                    <a:pt x="16850711" y="869950"/>
                    <a:pt x="16849441" y="873760"/>
                  </a:cubicBezTo>
                  <a:lnTo>
                    <a:pt x="16857061" y="873760"/>
                  </a:lnTo>
                  <a:lnTo>
                    <a:pt x="16857061" y="883920"/>
                  </a:lnTo>
                  <a:lnTo>
                    <a:pt x="16851981" y="883920"/>
                  </a:lnTo>
                  <a:cubicBezTo>
                    <a:pt x="16849441" y="896620"/>
                    <a:pt x="16848172" y="918210"/>
                    <a:pt x="16846900" y="946150"/>
                  </a:cubicBezTo>
                  <a:cubicBezTo>
                    <a:pt x="16845631" y="966470"/>
                    <a:pt x="16845631" y="988060"/>
                    <a:pt x="16843091" y="1013460"/>
                  </a:cubicBezTo>
                  <a:lnTo>
                    <a:pt x="16855791" y="1014730"/>
                  </a:lnTo>
                  <a:cubicBezTo>
                    <a:pt x="16857061" y="1012190"/>
                    <a:pt x="16857061" y="1005840"/>
                    <a:pt x="16858331" y="999490"/>
                  </a:cubicBezTo>
                  <a:lnTo>
                    <a:pt x="16862141" y="999490"/>
                  </a:lnTo>
                  <a:cubicBezTo>
                    <a:pt x="16862141" y="1007110"/>
                    <a:pt x="16863411" y="1016000"/>
                    <a:pt x="16864681" y="1024890"/>
                  </a:cubicBezTo>
                  <a:cubicBezTo>
                    <a:pt x="16859600" y="1031240"/>
                    <a:pt x="16859600" y="1049020"/>
                    <a:pt x="16860872" y="1087120"/>
                  </a:cubicBezTo>
                  <a:lnTo>
                    <a:pt x="16860872" y="1097280"/>
                  </a:lnTo>
                  <a:lnTo>
                    <a:pt x="16851981" y="1094740"/>
                  </a:lnTo>
                  <a:lnTo>
                    <a:pt x="16851981" y="1104900"/>
                  </a:lnTo>
                  <a:cubicBezTo>
                    <a:pt x="16853250" y="1135380"/>
                    <a:pt x="16855791" y="1144270"/>
                    <a:pt x="16858331" y="1155700"/>
                  </a:cubicBezTo>
                  <a:cubicBezTo>
                    <a:pt x="16859600" y="1160780"/>
                    <a:pt x="16860872" y="1167130"/>
                    <a:pt x="16862141" y="1176020"/>
                  </a:cubicBezTo>
                  <a:cubicBezTo>
                    <a:pt x="16860872" y="1223010"/>
                    <a:pt x="16855791" y="1235710"/>
                    <a:pt x="16850711" y="1245870"/>
                  </a:cubicBezTo>
                  <a:lnTo>
                    <a:pt x="16849441" y="1248410"/>
                  </a:lnTo>
                  <a:lnTo>
                    <a:pt x="16849441" y="1250950"/>
                  </a:lnTo>
                  <a:cubicBezTo>
                    <a:pt x="16849441" y="1280160"/>
                    <a:pt x="16849441" y="1283970"/>
                    <a:pt x="16855791" y="1285240"/>
                  </a:cubicBezTo>
                  <a:cubicBezTo>
                    <a:pt x="16858331" y="1285240"/>
                    <a:pt x="16859600" y="1285240"/>
                    <a:pt x="16860872" y="1283970"/>
                  </a:cubicBezTo>
                  <a:lnTo>
                    <a:pt x="16860872" y="1291590"/>
                  </a:lnTo>
                  <a:cubicBezTo>
                    <a:pt x="16858331" y="1357630"/>
                    <a:pt x="16860872" y="1405890"/>
                    <a:pt x="16864681" y="1479550"/>
                  </a:cubicBezTo>
                  <a:lnTo>
                    <a:pt x="16865950" y="1492250"/>
                  </a:lnTo>
                  <a:cubicBezTo>
                    <a:pt x="16859600" y="1492250"/>
                    <a:pt x="16859600" y="1498600"/>
                    <a:pt x="16858331" y="1501140"/>
                  </a:cubicBezTo>
                  <a:lnTo>
                    <a:pt x="16858331" y="1502410"/>
                  </a:lnTo>
                  <a:lnTo>
                    <a:pt x="16862141" y="1527810"/>
                  </a:lnTo>
                  <a:lnTo>
                    <a:pt x="16859600" y="1524000"/>
                  </a:lnTo>
                  <a:lnTo>
                    <a:pt x="16860872" y="1551940"/>
                  </a:lnTo>
                  <a:cubicBezTo>
                    <a:pt x="16862141" y="1568450"/>
                    <a:pt x="16863411" y="1572260"/>
                    <a:pt x="16865950" y="1576070"/>
                  </a:cubicBezTo>
                  <a:cubicBezTo>
                    <a:pt x="16867222" y="1578610"/>
                    <a:pt x="16869761" y="1581150"/>
                    <a:pt x="16871031" y="1611630"/>
                  </a:cubicBezTo>
                  <a:lnTo>
                    <a:pt x="16871031" y="1614170"/>
                  </a:lnTo>
                  <a:cubicBezTo>
                    <a:pt x="16873572" y="1620520"/>
                    <a:pt x="16872300" y="1635760"/>
                    <a:pt x="16871031" y="1645920"/>
                  </a:cubicBezTo>
                  <a:lnTo>
                    <a:pt x="16857061" y="1644650"/>
                  </a:lnTo>
                  <a:lnTo>
                    <a:pt x="16831661" y="1642110"/>
                  </a:lnTo>
                  <a:cubicBezTo>
                    <a:pt x="16811341" y="1640840"/>
                    <a:pt x="16792291" y="1642110"/>
                    <a:pt x="16777050" y="1643380"/>
                  </a:cubicBezTo>
                  <a:lnTo>
                    <a:pt x="16777050" y="1639570"/>
                  </a:lnTo>
                  <a:lnTo>
                    <a:pt x="16771972" y="1637030"/>
                  </a:lnTo>
                  <a:lnTo>
                    <a:pt x="16724981" y="1640840"/>
                  </a:lnTo>
                  <a:cubicBezTo>
                    <a:pt x="16680531" y="1643380"/>
                    <a:pt x="16672911" y="1644650"/>
                    <a:pt x="16627191" y="1649730"/>
                  </a:cubicBezTo>
                  <a:cubicBezTo>
                    <a:pt x="16600522" y="1647190"/>
                    <a:pt x="16573850" y="1645920"/>
                    <a:pt x="16547181" y="1645920"/>
                  </a:cubicBezTo>
                  <a:lnTo>
                    <a:pt x="16533211" y="1645920"/>
                  </a:lnTo>
                  <a:cubicBezTo>
                    <a:pt x="16523050" y="1644650"/>
                    <a:pt x="16510350" y="1643380"/>
                    <a:pt x="16493841" y="1643380"/>
                  </a:cubicBezTo>
                  <a:lnTo>
                    <a:pt x="16493841" y="1645920"/>
                  </a:lnTo>
                  <a:lnTo>
                    <a:pt x="16491300" y="1645920"/>
                  </a:lnTo>
                  <a:cubicBezTo>
                    <a:pt x="16490031" y="1644650"/>
                    <a:pt x="16488761" y="1644650"/>
                    <a:pt x="16487491" y="1643380"/>
                  </a:cubicBezTo>
                  <a:lnTo>
                    <a:pt x="16484950" y="1643380"/>
                  </a:lnTo>
                  <a:cubicBezTo>
                    <a:pt x="16473522" y="1645920"/>
                    <a:pt x="16460822" y="1647190"/>
                    <a:pt x="16445581" y="1648460"/>
                  </a:cubicBezTo>
                  <a:lnTo>
                    <a:pt x="16427800" y="1640840"/>
                  </a:lnTo>
                  <a:lnTo>
                    <a:pt x="16421450" y="1645920"/>
                  </a:lnTo>
                  <a:lnTo>
                    <a:pt x="16305881" y="1640840"/>
                  </a:lnTo>
                  <a:cubicBezTo>
                    <a:pt x="16288100" y="1643380"/>
                    <a:pt x="16270322" y="1644650"/>
                    <a:pt x="16253811" y="1647190"/>
                  </a:cubicBezTo>
                  <a:cubicBezTo>
                    <a:pt x="16228411" y="1647190"/>
                    <a:pt x="16204281" y="1645920"/>
                    <a:pt x="16178881" y="1645920"/>
                  </a:cubicBezTo>
                  <a:lnTo>
                    <a:pt x="16178881" y="1640840"/>
                  </a:lnTo>
                  <a:lnTo>
                    <a:pt x="16128081" y="1644650"/>
                  </a:lnTo>
                  <a:cubicBezTo>
                    <a:pt x="16119191" y="1644650"/>
                    <a:pt x="16111572" y="1644650"/>
                    <a:pt x="16101411" y="1643380"/>
                  </a:cubicBezTo>
                  <a:lnTo>
                    <a:pt x="16101411" y="1642110"/>
                  </a:lnTo>
                  <a:cubicBezTo>
                    <a:pt x="15938976" y="1638300"/>
                    <a:pt x="15629931" y="1637030"/>
                    <a:pt x="15265701" y="1637030"/>
                  </a:cubicBezTo>
                  <a:lnTo>
                    <a:pt x="15011843" y="1637030"/>
                  </a:lnTo>
                  <a:lnTo>
                    <a:pt x="15111180" y="1642110"/>
                  </a:lnTo>
                  <a:cubicBezTo>
                    <a:pt x="15044956" y="1642110"/>
                    <a:pt x="15000807" y="1640840"/>
                    <a:pt x="14945620" y="1640840"/>
                  </a:cubicBezTo>
                  <a:cubicBezTo>
                    <a:pt x="14912508" y="1640840"/>
                    <a:pt x="14879396" y="1639570"/>
                    <a:pt x="14846284" y="1639570"/>
                  </a:cubicBezTo>
                  <a:lnTo>
                    <a:pt x="14824210" y="1639570"/>
                  </a:lnTo>
                  <a:cubicBezTo>
                    <a:pt x="14791097" y="1640840"/>
                    <a:pt x="14746948" y="1642110"/>
                    <a:pt x="14724873" y="1644650"/>
                  </a:cubicBezTo>
                  <a:lnTo>
                    <a:pt x="14724873" y="1643380"/>
                  </a:lnTo>
                  <a:cubicBezTo>
                    <a:pt x="14471016" y="1639570"/>
                    <a:pt x="14294419" y="1640840"/>
                    <a:pt x="14150935" y="1644650"/>
                  </a:cubicBezTo>
                  <a:lnTo>
                    <a:pt x="14128860" y="1644650"/>
                  </a:lnTo>
                  <a:cubicBezTo>
                    <a:pt x="13599071" y="1644650"/>
                    <a:pt x="13003057" y="1644650"/>
                    <a:pt x="12870610" y="1637030"/>
                  </a:cubicBezTo>
                  <a:lnTo>
                    <a:pt x="12848535" y="1637030"/>
                  </a:lnTo>
                  <a:cubicBezTo>
                    <a:pt x="12660901" y="1637030"/>
                    <a:pt x="12605714" y="1637030"/>
                    <a:pt x="12594677" y="1643380"/>
                  </a:cubicBezTo>
                  <a:lnTo>
                    <a:pt x="12506378" y="1643380"/>
                  </a:lnTo>
                  <a:lnTo>
                    <a:pt x="12362894" y="1639570"/>
                  </a:lnTo>
                  <a:lnTo>
                    <a:pt x="12230446" y="1644650"/>
                  </a:lnTo>
                  <a:cubicBezTo>
                    <a:pt x="12164223" y="1644650"/>
                    <a:pt x="12097999" y="1644650"/>
                    <a:pt x="12053850" y="1643380"/>
                  </a:cubicBezTo>
                  <a:lnTo>
                    <a:pt x="12053850" y="1634490"/>
                  </a:lnTo>
                  <a:cubicBezTo>
                    <a:pt x="11777918" y="1631950"/>
                    <a:pt x="11369538" y="1633220"/>
                    <a:pt x="11071531" y="1634490"/>
                  </a:cubicBezTo>
                  <a:cubicBezTo>
                    <a:pt x="10939083" y="1634490"/>
                    <a:pt x="10817673" y="1635760"/>
                    <a:pt x="10751450" y="1635760"/>
                  </a:cubicBezTo>
                  <a:lnTo>
                    <a:pt x="10751450" y="1638300"/>
                  </a:lnTo>
                  <a:lnTo>
                    <a:pt x="9846392" y="1638300"/>
                  </a:lnTo>
                  <a:lnTo>
                    <a:pt x="9846392" y="1635760"/>
                  </a:lnTo>
                  <a:cubicBezTo>
                    <a:pt x="9813280" y="1637030"/>
                    <a:pt x="9780168" y="1637030"/>
                    <a:pt x="9758094" y="1638300"/>
                  </a:cubicBezTo>
                  <a:lnTo>
                    <a:pt x="9460087" y="1638300"/>
                  </a:lnTo>
                  <a:cubicBezTo>
                    <a:pt x="8676439" y="1638300"/>
                    <a:pt x="7859679" y="1638300"/>
                    <a:pt x="7142256" y="1642110"/>
                  </a:cubicBezTo>
                  <a:lnTo>
                    <a:pt x="7098106" y="1642110"/>
                  </a:lnTo>
                  <a:cubicBezTo>
                    <a:pt x="7020845" y="1642110"/>
                    <a:pt x="6954622" y="1643380"/>
                    <a:pt x="6877361" y="1643380"/>
                  </a:cubicBezTo>
                  <a:lnTo>
                    <a:pt x="6502093" y="1645920"/>
                  </a:lnTo>
                  <a:lnTo>
                    <a:pt x="6579353" y="1648460"/>
                  </a:lnTo>
                  <a:lnTo>
                    <a:pt x="6413795" y="1648460"/>
                  </a:lnTo>
                  <a:cubicBezTo>
                    <a:pt x="6358608" y="1644650"/>
                    <a:pt x="6259273" y="1642110"/>
                    <a:pt x="6193049" y="1639570"/>
                  </a:cubicBezTo>
                  <a:lnTo>
                    <a:pt x="6182011" y="1645920"/>
                  </a:lnTo>
                  <a:lnTo>
                    <a:pt x="6170974" y="1640840"/>
                  </a:lnTo>
                  <a:cubicBezTo>
                    <a:pt x="6137862" y="1642110"/>
                    <a:pt x="5928154" y="1640840"/>
                    <a:pt x="5751557" y="1640840"/>
                  </a:cubicBezTo>
                  <a:lnTo>
                    <a:pt x="5243842" y="1640840"/>
                  </a:lnTo>
                  <a:lnTo>
                    <a:pt x="5243842" y="1644650"/>
                  </a:lnTo>
                  <a:cubicBezTo>
                    <a:pt x="5199693" y="1644650"/>
                    <a:pt x="5166581" y="1644650"/>
                    <a:pt x="5122432" y="1645920"/>
                  </a:cubicBezTo>
                  <a:lnTo>
                    <a:pt x="5111394" y="1645920"/>
                  </a:lnTo>
                  <a:cubicBezTo>
                    <a:pt x="4989984" y="1647190"/>
                    <a:pt x="4857536" y="1648460"/>
                    <a:pt x="4703014" y="1649730"/>
                  </a:cubicBezTo>
                  <a:cubicBezTo>
                    <a:pt x="4714052" y="1648460"/>
                    <a:pt x="4714052" y="1647190"/>
                    <a:pt x="4725089" y="1645920"/>
                  </a:cubicBezTo>
                  <a:cubicBezTo>
                    <a:pt x="4736126" y="1639570"/>
                    <a:pt x="4669903" y="1635760"/>
                    <a:pt x="4636791" y="1634490"/>
                  </a:cubicBezTo>
                  <a:lnTo>
                    <a:pt x="4614716" y="1634490"/>
                  </a:lnTo>
                  <a:cubicBezTo>
                    <a:pt x="4316709" y="1633220"/>
                    <a:pt x="4261523" y="1634490"/>
                    <a:pt x="4217374" y="1638300"/>
                  </a:cubicBezTo>
                  <a:cubicBezTo>
                    <a:pt x="4206336" y="1639570"/>
                    <a:pt x="4173224" y="1640840"/>
                    <a:pt x="3930404" y="1639570"/>
                  </a:cubicBezTo>
                  <a:lnTo>
                    <a:pt x="3908330" y="1639570"/>
                  </a:lnTo>
                  <a:cubicBezTo>
                    <a:pt x="3875218" y="1640840"/>
                    <a:pt x="3853143" y="1642110"/>
                    <a:pt x="3842106" y="1643380"/>
                  </a:cubicBezTo>
                  <a:cubicBezTo>
                    <a:pt x="3555136" y="1644650"/>
                    <a:pt x="3455801" y="1645920"/>
                    <a:pt x="3378540" y="1647190"/>
                  </a:cubicBezTo>
                  <a:lnTo>
                    <a:pt x="3102607" y="1644650"/>
                  </a:lnTo>
                  <a:cubicBezTo>
                    <a:pt x="3003272" y="1643380"/>
                    <a:pt x="2948085" y="1643380"/>
                    <a:pt x="2914973" y="1642110"/>
                  </a:cubicBezTo>
                  <a:lnTo>
                    <a:pt x="2914973" y="1633220"/>
                  </a:lnTo>
                  <a:lnTo>
                    <a:pt x="1601536" y="1630680"/>
                  </a:lnTo>
                  <a:lnTo>
                    <a:pt x="1634648" y="1635760"/>
                  </a:lnTo>
                  <a:cubicBezTo>
                    <a:pt x="1546350" y="1637030"/>
                    <a:pt x="1369753" y="1639570"/>
                    <a:pt x="1248343" y="1639570"/>
                  </a:cubicBezTo>
                  <a:cubicBezTo>
                    <a:pt x="1193156" y="1639570"/>
                    <a:pt x="1137970" y="1640840"/>
                    <a:pt x="1093821"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963930"/>
                  </a:moveTo>
                  <a:lnTo>
                    <a:pt x="76200" y="969010"/>
                  </a:lnTo>
                  <a:lnTo>
                    <a:pt x="74930" y="975360"/>
                  </a:lnTo>
                  <a:cubicBezTo>
                    <a:pt x="73660" y="971550"/>
                    <a:pt x="73660" y="967740"/>
                    <a:pt x="73660" y="963930"/>
                  </a:cubicBezTo>
                  <a:close/>
                  <a:moveTo>
                    <a:pt x="16905320" y="628650"/>
                  </a:moveTo>
                  <a:lnTo>
                    <a:pt x="16905320" y="619760"/>
                  </a:lnTo>
                  <a:cubicBezTo>
                    <a:pt x="16905320" y="623570"/>
                    <a:pt x="16906591" y="626110"/>
                    <a:pt x="16906591" y="628650"/>
                  </a:cubicBezTo>
                  <a:lnTo>
                    <a:pt x="16905320" y="628650"/>
                  </a:lnTo>
                  <a:close/>
                  <a:moveTo>
                    <a:pt x="16934531" y="859168"/>
                  </a:moveTo>
                  <a:lnTo>
                    <a:pt x="16930720" y="859168"/>
                  </a:lnTo>
                  <a:cubicBezTo>
                    <a:pt x="16931991" y="859168"/>
                    <a:pt x="16933261" y="859168"/>
                    <a:pt x="16934531" y="859168"/>
                  </a:cubicBezTo>
                  <a:close/>
                </a:path>
              </a:pathLst>
            </a:custGeom>
            <a:solidFill>
              <a:srgbClr val="425C6B"/>
            </a:solidFill>
          </p:spPr>
        </p:sp>
      </p:grpSp>
      <p:sp>
        <p:nvSpPr>
          <p:cNvPr id="6" name="TextBox 6"/>
          <p:cNvSpPr txBox="1"/>
          <p:nvPr/>
        </p:nvSpPr>
        <p:spPr>
          <a:xfrm>
            <a:off x="651284" y="2649751"/>
            <a:ext cx="10820400" cy="692818"/>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Operationalize the model: Deploy the model and pipeline to a production or production-like environment for application consumption.</a:t>
            </a:r>
          </a:p>
        </p:txBody>
      </p:sp>
      <p:sp>
        <p:nvSpPr>
          <p:cNvPr id="7" name="TextBox 7"/>
          <p:cNvSpPr txBox="1"/>
          <p:nvPr/>
        </p:nvSpPr>
        <p:spPr>
          <a:xfrm>
            <a:off x="651284" y="1946880"/>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4.1</a:t>
            </a:r>
          </a:p>
        </p:txBody>
      </p:sp>
      <p:sp>
        <p:nvSpPr>
          <p:cNvPr id="8" name="TextBox 8"/>
          <p:cNvSpPr txBox="1"/>
          <p:nvPr/>
        </p:nvSpPr>
        <p:spPr>
          <a:xfrm>
            <a:off x="1253891" y="3632200"/>
            <a:ext cx="10331592" cy="1749069"/>
          </a:xfrm>
          <a:prstGeom prst="rect">
            <a:avLst/>
          </a:prstGeom>
        </p:spPr>
        <p:txBody>
          <a:bodyPr lIns="0" tIns="0" rIns="0" bIns="0" rtlCol="0" anchor="t">
            <a:spAutoFit/>
          </a:bodyPr>
          <a:lstStyle/>
          <a:p>
            <a:pPr algn="just">
              <a:lnSpc>
                <a:spcPts val="2333"/>
              </a:lnSpc>
              <a:spcBef>
                <a:spcPct val="0"/>
              </a:spcBef>
            </a:pPr>
            <a:r>
              <a:rPr lang="en-US" spc="65" dirty="0">
                <a:latin typeface="Century Gothic" panose="020B0502020202020204" pitchFamily="34" charset="0"/>
              </a:rPr>
              <a:t>Step1: Once you have a set of models that work well, they should be operated for other applications to consume. Depending on the business needs, forecasts are made in real time or in batch. To implement models, the API interface must be exposed.</a:t>
            </a:r>
            <a:endParaRPr lang="en-US" sz="800" spc="65" dirty="0">
              <a:latin typeface="Century Gothic" panose="020B0502020202020204" pitchFamily="34" charset="0"/>
            </a:endParaRPr>
          </a:p>
          <a:p>
            <a:pPr algn="just">
              <a:lnSpc>
                <a:spcPts val="2333"/>
              </a:lnSpc>
              <a:spcBef>
                <a:spcPct val="0"/>
              </a:spcBef>
            </a:pPr>
            <a:r>
              <a:rPr lang="en-US" spc="65" dirty="0">
                <a:latin typeface="Century Gothic" panose="020B0502020202020204" pitchFamily="34" charset="0"/>
              </a:rPr>
              <a:t>The interface allows the model to be easily consumed from various applications, for example: </a:t>
            </a:r>
          </a:p>
        </p:txBody>
      </p:sp>
      <p:grpSp>
        <p:nvGrpSpPr>
          <p:cNvPr id="9" name="Group 9"/>
          <p:cNvGrpSpPr/>
          <p:nvPr/>
        </p:nvGrpSpPr>
        <p:grpSpPr>
          <a:xfrm rot="-5400000">
            <a:off x="487233" y="3285564"/>
            <a:ext cx="463137" cy="911613"/>
            <a:chOff x="0" y="0"/>
            <a:chExt cx="471005" cy="927100"/>
          </a:xfrm>
        </p:grpSpPr>
        <p:sp>
          <p:nvSpPr>
            <p:cNvPr id="10" name="Freeform 10"/>
            <p:cNvSpPr/>
            <p:nvPr/>
          </p:nvSpPr>
          <p:spPr>
            <a:xfrm>
              <a:off x="0" y="0"/>
              <a:ext cx="471005" cy="927100"/>
            </a:xfrm>
            <a:custGeom>
              <a:avLst/>
              <a:gdLst/>
              <a:ahLst/>
              <a:cxnLst/>
              <a:rect l="l" t="t" r="r" b="b"/>
              <a:pathLst>
                <a:path w="471005" h="927100">
                  <a:moveTo>
                    <a:pt x="307175" y="0"/>
                  </a:moveTo>
                  <a:lnTo>
                    <a:pt x="0" y="0"/>
                  </a:lnTo>
                  <a:lnTo>
                    <a:pt x="0" y="927100"/>
                  </a:lnTo>
                  <a:lnTo>
                    <a:pt x="76200" y="927100"/>
                  </a:lnTo>
                  <a:lnTo>
                    <a:pt x="76200" y="76200"/>
                  </a:lnTo>
                  <a:lnTo>
                    <a:pt x="471005" y="76200"/>
                  </a:lnTo>
                  <a:lnTo>
                    <a:pt x="471005" y="0"/>
                  </a:lnTo>
                  <a:close/>
                </a:path>
              </a:pathLst>
            </a:custGeom>
            <a:solidFill>
              <a:srgbClr val="425C6B"/>
            </a:solidFill>
          </p:spPr>
        </p:sp>
      </p:grpSp>
      <p:sp>
        <p:nvSpPr>
          <p:cNvPr id="11" name="TextBox 11"/>
          <p:cNvSpPr txBox="1"/>
          <p:nvPr/>
        </p:nvSpPr>
        <p:spPr>
          <a:xfrm>
            <a:off x="2387600" y="5084352"/>
            <a:ext cx="3781227" cy="1749069"/>
          </a:xfrm>
          <a:prstGeom prst="rect">
            <a:avLst/>
          </a:prstGeom>
        </p:spPr>
        <p:txBody>
          <a:bodyPr lIns="0" tIns="0" rIns="0" bIns="0" rtlCol="0" anchor="t">
            <a:spAutoFit/>
          </a:bodyPr>
          <a:lstStyle/>
          <a:p>
            <a:pPr marL="308202" lvl="1" indent="-154101">
              <a:lnSpc>
                <a:spcPts val="2333"/>
              </a:lnSpc>
              <a:buFont typeface="Arial"/>
              <a:buChar char="•"/>
            </a:pPr>
            <a:r>
              <a:rPr lang="en-US" spc="65" dirty="0">
                <a:latin typeface="Century Gothic" panose="020B0502020202020204" pitchFamily="34" charset="0"/>
              </a:rPr>
              <a:t>Online sites</a:t>
            </a:r>
          </a:p>
          <a:p>
            <a:pPr marL="308202" lvl="1" indent="-154101">
              <a:lnSpc>
                <a:spcPts val="2333"/>
              </a:lnSpc>
              <a:buFont typeface="Arial"/>
              <a:buChar char="•"/>
            </a:pPr>
            <a:r>
              <a:rPr lang="en-US" spc="65" dirty="0">
                <a:latin typeface="Century Gothic" panose="020B0502020202020204" pitchFamily="34" charset="0"/>
              </a:rPr>
              <a:t>Spreadsheets</a:t>
            </a:r>
          </a:p>
          <a:p>
            <a:pPr marL="308202" lvl="1" indent="-154101">
              <a:lnSpc>
                <a:spcPts val="2333"/>
              </a:lnSpc>
              <a:buFont typeface="Arial"/>
              <a:buChar char="•"/>
            </a:pPr>
            <a:r>
              <a:rPr lang="en-US" spc="65" dirty="0">
                <a:latin typeface="Century Gothic" panose="020B0502020202020204" pitchFamily="34" charset="0"/>
              </a:rPr>
              <a:t>Instrument panels</a:t>
            </a:r>
          </a:p>
          <a:p>
            <a:pPr marL="308202" lvl="1" indent="-154101">
              <a:lnSpc>
                <a:spcPts val="2333"/>
              </a:lnSpc>
              <a:buFont typeface="Arial"/>
              <a:buChar char="•"/>
            </a:pPr>
            <a:r>
              <a:rPr lang="en-US" spc="65" dirty="0">
                <a:latin typeface="Century Gothic" panose="020B0502020202020204" pitchFamily="34" charset="0"/>
              </a:rPr>
              <a:t>Line-of-business applications</a:t>
            </a:r>
          </a:p>
          <a:p>
            <a:pPr marL="308202" lvl="1" indent="-154101">
              <a:lnSpc>
                <a:spcPts val="2333"/>
              </a:lnSpc>
              <a:buFont typeface="Arial"/>
              <a:buChar char="•"/>
            </a:pPr>
            <a:r>
              <a:rPr lang="en-US" spc="65" dirty="0">
                <a:latin typeface="Century Gothic" panose="020B0502020202020204" pitchFamily="34" charset="0"/>
              </a:rPr>
              <a:t>Back-end applications</a:t>
            </a:r>
          </a:p>
        </p:txBody>
      </p:sp>
      <p:grpSp>
        <p:nvGrpSpPr>
          <p:cNvPr id="12" name="Group 12"/>
          <p:cNvGrpSpPr/>
          <p:nvPr/>
        </p:nvGrpSpPr>
        <p:grpSpPr>
          <a:xfrm rot="-5400000">
            <a:off x="130457" y="3940451"/>
            <a:ext cx="1176688" cy="911613"/>
            <a:chOff x="0" y="0"/>
            <a:chExt cx="1196678" cy="927100"/>
          </a:xfrm>
        </p:grpSpPr>
        <p:sp>
          <p:nvSpPr>
            <p:cNvPr id="13" name="Freeform 13"/>
            <p:cNvSpPr/>
            <p:nvPr/>
          </p:nvSpPr>
          <p:spPr>
            <a:xfrm>
              <a:off x="0" y="0"/>
              <a:ext cx="1196678" cy="927100"/>
            </a:xfrm>
            <a:custGeom>
              <a:avLst/>
              <a:gdLst/>
              <a:ahLst/>
              <a:cxnLst/>
              <a:rect l="l" t="t" r="r" b="b"/>
              <a:pathLst>
                <a:path w="1196678" h="927100">
                  <a:moveTo>
                    <a:pt x="1032848" y="0"/>
                  </a:moveTo>
                  <a:lnTo>
                    <a:pt x="0" y="0"/>
                  </a:lnTo>
                  <a:lnTo>
                    <a:pt x="0" y="927100"/>
                  </a:lnTo>
                  <a:lnTo>
                    <a:pt x="76200" y="927100"/>
                  </a:lnTo>
                  <a:lnTo>
                    <a:pt x="76200" y="76200"/>
                  </a:lnTo>
                  <a:lnTo>
                    <a:pt x="1196678" y="76200"/>
                  </a:lnTo>
                  <a:lnTo>
                    <a:pt x="1196678" y="0"/>
                  </a:lnTo>
                  <a:close/>
                </a:path>
              </a:pathLst>
            </a:custGeom>
            <a:solidFill>
              <a:srgbClr val="425C6B"/>
            </a:solidFill>
          </p:spPr>
        </p:sp>
      </p:grpSp>
      <p:sp>
        <p:nvSpPr>
          <p:cNvPr id="2" name="Marcador de Posição do Número do Diapositivo 1">
            <a:extLst>
              <a:ext uri="{FF2B5EF4-FFF2-40B4-BE49-F238E27FC236}">
                <a16:creationId xmlns:a16="http://schemas.microsoft.com/office/drawing/2014/main" id="{9757E288-5DE7-C440-ADA6-1CB594C8A37F}"/>
              </a:ext>
            </a:extLst>
          </p:cNvPr>
          <p:cNvSpPr>
            <a:spLocks noGrp="1"/>
          </p:cNvSpPr>
          <p:nvPr>
            <p:ph type="sldNum" idx="12"/>
          </p:nvPr>
        </p:nvSpPr>
        <p:spPr/>
        <p:txBody>
          <a:bodyPr/>
          <a:lstStyle/>
          <a:p>
            <a:fld id="{00000000-1234-1234-1234-123412341234}" type="slidenum">
              <a:rPr lang="en" smtClean="0"/>
              <a:pPr/>
              <a:t>26</a:t>
            </a:fld>
            <a:endParaRPr lang="en" dirty="0"/>
          </a:p>
        </p:txBody>
      </p:sp>
    </p:spTree>
    <p:extLst>
      <p:ext uri="{BB962C8B-B14F-4D97-AF65-F5344CB8AC3E}">
        <p14:creationId xmlns:p14="http://schemas.microsoft.com/office/powerpoint/2010/main" val="1323411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D323E54C-9C90-384E-A913-D2ECC81533CF}"/>
              </a:ext>
            </a:extLst>
          </p:cNvPr>
          <p:cNvSpPr/>
          <p:nvPr/>
        </p:nvSpPr>
        <p:spPr>
          <a:xfrm>
            <a:off x="-50800" y="-25400"/>
            <a:ext cx="12344400" cy="1760117"/>
          </a:xfrm>
          <a:prstGeom prst="rect">
            <a:avLst/>
          </a:prstGeom>
          <a:solidFill>
            <a:srgbClr val="425C6B"/>
          </a:solidFill>
        </p:spPr>
      </p:sp>
      <p:sp>
        <p:nvSpPr>
          <p:cNvPr id="3" name="TextBox 3"/>
          <p:cNvSpPr txBox="1"/>
          <p:nvPr/>
        </p:nvSpPr>
        <p:spPr>
          <a:xfrm>
            <a:off x="0" y="550104"/>
            <a:ext cx="12192000" cy="558230"/>
          </a:xfrm>
          <a:prstGeom prst="rect">
            <a:avLst/>
          </a:prstGeom>
        </p:spPr>
        <p:txBody>
          <a:bodyPr lIns="0" tIns="0" rIns="0" bIns="0" rtlCol="0" anchor="t">
            <a:spAutoFit/>
          </a:bodyPr>
          <a:lstStyle/>
          <a:p>
            <a:pPr algn="ctr">
              <a:lnSpc>
                <a:spcPts val="4667"/>
              </a:lnSpc>
            </a:pPr>
            <a:r>
              <a:rPr lang="en-US" sz="3734" spc="131" dirty="0">
                <a:solidFill>
                  <a:srgbClr val="EFEFEF"/>
                </a:solidFill>
                <a:latin typeface="Century Gothic" panose="020B0502020202020204" pitchFamily="34" charset="0"/>
              </a:rPr>
              <a:t>TDSP: CUSTOMER ACCEPTANCE</a:t>
            </a:r>
          </a:p>
        </p:txBody>
      </p:sp>
      <p:grpSp>
        <p:nvGrpSpPr>
          <p:cNvPr id="4" name="Group 4"/>
          <p:cNvGrpSpPr/>
          <p:nvPr/>
        </p:nvGrpSpPr>
        <p:grpSpPr>
          <a:xfrm>
            <a:off x="262995" y="2439226"/>
            <a:ext cx="11666011" cy="1182229"/>
            <a:chOff x="0" y="0"/>
            <a:chExt cx="16943421" cy="1717040"/>
          </a:xfrm>
        </p:grpSpPr>
        <p:sp>
          <p:nvSpPr>
            <p:cNvPr id="5" name="Freeform 5"/>
            <p:cNvSpPr/>
            <p:nvPr/>
          </p:nvSpPr>
          <p:spPr>
            <a:xfrm>
              <a:off x="0" y="-2540"/>
              <a:ext cx="16943422" cy="1719580"/>
            </a:xfrm>
            <a:custGeom>
              <a:avLst/>
              <a:gdLst/>
              <a:ahLst/>
              <a:cxnLst/>
              <a:rect l="l" t="t" r="r" b="b"/>
              <a:pathLst>
                <a:path w="16943422" h="1719580">
                  <a:moveTo>
                    <a:pt x="16940881" y="859168"/>
                  </a:moveTo>
                  <a:lnTo>
                    <a:pt x="16943422" y="859168"/>
                  </a:lnTo>
                  <a:lnTo>
                    <a:pt x="16937072" y="859168"/>
                  </a:lnTo>
                  <a:lnTo>
                    <a:pt x="16937072" y="859168"/>
                  </a:lnTo>
                  <a:cubicBezTo>
                    <a:pt x="16937072" y="859168"/>
                    <a:pt x="16935800" y="859168"/>
                    <a:pt x="16934531" y="859168"/>
                  </a:cubicBezTo>
                  <a:lnTo>
                    <a:pt x="16934531" y="859168"/>
                  </a:lnTo>
                  <a:lnTo>
                    <a:pt x="16933261" y="859168"/>
                  </a:lnTo>
                  <a:cubicBezTo>
                    <a:pt x="16931991" y="859168"/>
                    <a:pt x="16928181" y="859168"/>
                    <a:pt x="16926911" y="859168"/>
                  </a:cubicBezTo>
                  <a:cubicBezTo>
                    <a:pt x="16926911" y="859168"/>
                    <a:pt x="16928181" y="859168"/>
                    <a:pt x="16929450" y="859168"/>
                  </a:cubicBezTo>
                  <a:cubicBezTo>
                    <a:pt x="16929450" y="859168"/>
                    <a:pt x="16930722" y="859168"/>
                    <a:pt x="16930722" y="859168"/>
                  </a:cubicBezTo>
                  <a:lnTo>
                    <a:pt x="16934531" y="859168"/>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1435975" y="1714500"/>
                  </a:lnTo>
                  <a:cubicBezTo>
                    <a:pt x="1645683" y="1714500"/>
                    <a:pt x="1844354" y="1713230"/>
                    <a:pt x="2054063" y="1711960"/>
                  </a:cubicBezTo>
                  <a:cubicBezTo>
                    <a:pt x="2506592" y="1709420"/>
                    <a:pt x="2937046" y="1706880"/>
                    <a:pt x="3334389" y="1710690"/>
                  </a:cubicBezTo>
                  <a:cubicBezTo>
                    <a:pt x="3522023" y="1709420"/>
                    <a:pt x="3665507" y="1709420"/>
                    <a:pt x="3786918" y="1710690"/>
                  </a:cubicBezTo>
                  <a:lnTo>
                    <a:pt x="3786918" y="1711960"/>
                  </a:lnTo>
                  <a:lnTo>
                    <a:pt x="3864178" y="1711960"/>
                  </a:lnTo>
                  <a:lnTo>
                    <a:pt x="4151148" y="1714500"/>
                  </a:lnTo>
                  <a:lnTo>
                    <a:pt x="4151148" y="1710690"/>
                  </a:lnTo>
                  <a:cubicBezTo>
                    <a:pt x="4272558" y="1710690"/>
                    <a:pt x="4405006" y="1709420"/>
                    <a:pt x="4548491" y="1709420"/>
                  </a:cubicBezTo>
                  <a:lnTo>
                    <a:pt x="4647826" y="1715770"/>
                  </a:lnTo>
                  <a:lnTo>
                    <a:pt x="4714050" y="1715770"/>
                  </a:lnTo>
                  <a:cubicBezTo>
                    <a:pt x="4857535" y="1717040"/>
                    <a:pt x="4923758" y="1717040"/>
                    <a:pt x="4945833" y="1709420"/>
                  </a:cubicBezTo>
                  <a:lnTo>
                    <a:pt x="4945833" y="1706880"/>
                  </a:lnTo>
                  <a:cubicBezTo>
                    <a:pt x="5001020" y="1705610"/>
                    <a:pt x="5056206" y="1705610"/>
                    <a:pt x="5100355" y="1704340"/>
                  </a:cubicBezTo>
                  <a:cubicBezTo>
                    <a:pt x="5210728" y="1709420"/>
                    <a:pt x="5354213" y="1708150"/>
                    <a:pt x="5519772" y="1708150"/>
                  </a:cubicBezTo>
                  <a:cubicBezTo>
                    <a:pt x="5685332" y="1706880"/>
                    <a:pt x="5861928" y="1706880"/>
                    <a:pt x="5983338" y="1711960"/>
                  </a:cubicBezTo>
                  <a:lnTo>
                    <a:pt x="5994376" y="1713230"/>
                  </a:lnTo>
                  <a:lnTo>
                    <a:pt x="6016450" y="1713230"/>
                  </a:lnTo>
                  <a:cubicBezTo>
                    <a:pt x="6071637" y="1711960"/>
                    <a:pt x="6292383" y="1710690"/>
                    <a:pt x="6502091" y="1709420"/>
                  </a:cubicBezTo>
                  <a:cubicBezTo>
                    <a:pt x="6700762" y="1708150"/>
                    <a:pt x="6921508" y="1706880"/>
                    <a:pt x="7098105" y="1705610"/>
                  </a:cubicBezTo>
                  <a:cubicBezTo>
                    <a:pt x="7131217" y="1708150"/>
                    <a:pt x="7208478" y="1709420"/>
                    <a:pt x="7274702" y="1709420"/>
                  </a:cubicBezTo>
                  <a:cubicBezTo>
                    <a:pt x="7528559" y="1708150"/>
                    <a:pt x="7815528" y="1706880"/>
                    <a:pt x="8168722" y="1706880"/>
                  </a:cubicBezTo>
                  <a:lnTo>
                    <a:pt x="8179759" y="1708150"/>
                  </a:lnTo>
                  <a:lnTo>
                    <a:pt x="8234945" y="1706880"/>
                  </a:lnTo>
                  <a:cubicBezTo>
                    <a:pt x="8466729" y="1706880"/>
                    <a:pt x="8698512" y="1708150"/>
                    <a:pt x="8930295" y="1708150"/>
                  </a:cubicBezTo>
                  <a:lnTo>
                    <a:pt x="8930295" y="1710690"/>
                  </a:lnTo>
                  <a:lnTo>
                    <a:pt x="9117929" y="1708150"/>
                  </a:lnTo>
                  <a:lnTo>
                    <a:pt x="9206227" y="1708150"/>
                  </a:lnTo>
                  <a:cubicBezTo>
                    <a:pt x="9747055" y="1709420"/>
                    <a:pt x="10309956" y="1710690"/>
                    <a:pt x="10883895" y="1710690"/>
                  </a:cubicBezTo>
                  <a:lnTo>
                    <a:pt x="10905970" y="1710690"/>
                  </a:lnTo>
                  <a:lnTo>
                    <a:pt x="10939082" y="1705610"/>
                  </a:lnTo>
                  <a:lnTo>
                    <a:pt x="10939082" y="1700530"/>
                  </a:lnTo>
                  <a:lnTo>
                    <a:pt x="10961157" y="1700530"/>
                  </a:lnTo>
                  <a:lnTo>
                    <a:pt x="11645468" y="1711960"/>
                  </a:lnTo>
                  <a:cubicBezTo>
                    <a:pt x="11744804" y="1711960"/>
                    <a:pt x="11799991" y="1709420"/>
                    <a:pt x="11866214" y="1708150"/>
                  </a:cubicBezTo>
                  <a:cubicBezTo>
                    <a:pt x="11965549" y="1705610"/>
                    <a:pt x="12053848" y="1701800"/>
                    <a:pt x="12340818" y="1706880"/>
                  </a:cubicBezTo>
                  <a:lnTo>
                    <a:pt x="12340818" y="1704340"/>
                  </a:lnTo>
                  <a:lnTo>
                    <a:pt x="13025129" y="1704340"/>
                  </a:lnTo>
                  <a:cubicBezTo>
                    <a:pt x="13830852" y="1704340"/>
                    <a:pt x="14757984" y="1704340"/>
                    <a:pt x="15475409" y="1709420"/>
                  </a:cubicBezTo>
                  <a:lnTo>
                    <a:pt x="15773416" y="1710690"/>
                  </a:lnTo>
                  <a:lnTo>
                    <a:pt x="15652004" y="1704340"/>
                  </a:lnTo>
                  <a:lnTo>
                    <a:pt x="15718228" y="1704340"/>
                  </a:lnTo>
                  <a:cubicBezTo>
                    <a:pt x="15994160" y="1706880"/>
                    <a:pt x="16093791" y="1708150"/>
                    <a:pt x="16101411" y="1704340"/>
                  </a:cubicBezTo>
                  <a:lnTo>
                    <a:pt x="16101411" y="1705610"/>
                  </a:lnTo>
                  <a:cubicBezTo>
                    <a:pt x="16102681" y="1705610"/>
                    <a:pt x="16102681" y="1705610"/>
                    <a:pt x="16103950" y="1704340"/>
                  </a:cubicBezTo>
                  <a:cubicBezTo>
                    <a:pt x="16105220" y="1704340"/>
                    <a:pt x="16106491" y="1705610"/>
                    <a:pt x="16109031" y="1705610"/>
                  </a:cubicBezTo>
                  <a:lnTo>
                    <a:pt x="16109031" y="1711960"/>
                  </a:lnTo>
                  <a:cubicBezTo>
                    <a:pt x="16144591" y="1710690"/>
                    <a:pt x="16173800" y="1710690"/>
                    <a:pt x="16199200" y="1711960"/>
                  </a:cubicBezTo>
                  <a:cubicBezTo>
                    <a:pt x="16228411" y="1713230"/>
                    <a:pt x="16255081" y="1713230"/>
                    <a:pt x="16283020" y="1710690"/>
                  </a:cubicBezTo>
                  <a:cubicBezTo>
                    <a:pt x="16284291" y="1711960"/>
                    <a:pt x="16285561" y="1714500"/>
                    <a:pt x="16289370" y="1715770"/>
                  </a:cubicBezTo>
                  <a:lnTo>
                    <a:pt x="16291911" y="1715770"/>
                  </a:lnTo>
                  <a:cubicBezTo>
                    <a:pt x="16295720" y="1715770"/>
                    <a:pt x="16298261" y="1714500"/>
                    <a:pt x="16300800" y="1714500"/>
                  </a:cubicBezTo>
                  <a:lnTo>
                    <a:pt x="16300800" y="1719580"/>
                  </a:lnTo>
                  <a:cubicBezTo>
                    <a:pt x="16369381" y="1719580"/>
                    <a:pt x="16390970" y="1711960"/>
                    <a:pt x="16401131" y="1705610"/>
                  </a:cubicBezTo>
                  <a:cubicBezTo>
                    <a:pt x="16455741" y="1706880"/>
                    <a:pt x="16504000" y="1709420"/>
                    <a:pt x="16550991" y="1713230"/>
                  </a:cubicBezTo>
                  <a:lnTo>
                    <a:pt x="16550991" y="1708150"/>
                  </a:lnTo>
                  <a:lnTo>
                    <a:pt x="16568770" y="1708150"/>
                  </a:lnTo>
                  <a:lnTo>
                    <a:pt x="16568770" y="1704340"/>
                  </a:lnTo>
                  <a:lnTo>
                    <a:pt x="16643700" y="1704340"/>
                  </a:lnTo>
                  <a:lnTo>
                    <a:pt x="16690691" y="1706880"/>
                  </a:lnTo>
                  <a:lnTo>
                    <a:pt x="16691961" y="1706880"/>
                  </a:lnTo>
                  <a:cubicBezTo>
                    <a:pt x="16702120" y="1703070"/>
                    <a:pt x="16736411" y="1703070"/>
                    <a:pt x="16768161" y="1703070"/>
                  </a:cubicBezTo>
                  <a:cubicBezTo>
                    <a:pt x="16796100" y="1703070"/>
                    <a:pt x="16821500" y="1703070"/>
                    <a:pt x="16832931" y="1700530"/>
                  </a:cubicBezTo>
                  <a:lnTo>
                    <a:pt x="16896431" y="1700530"/>
                  </a:lnTo>
                  <a:lnTo>
                    <a:pt x="16896431" y="1694180"/>
                  </a:lnTo>
                  <a:lnTo>
                    <a:pt x="16912941" y="1694180"/>
                  </a:lnTo>
                  <a:lnTo>
                    <a:pt x="16912941" y="1687830"/>
                  </a:lnTo>
                  <a:cubicBezTo>
                    <a:pt x="16912941" y="1677670"/>
                    <a:pt x="16912941" y="1666240"/>
                    <a:pt x="16914211" y="1653540"/>
                  </a:cubicBezTo>
                  <a:lnTo>
                    <a:pt x="16914211" y="1640840"/>
                  </a:lnTo>
                  <a:cubicBezTo>
                    <a:pt x="16914211" y="1630680"/>
                    <a:pt x="16914211" y="1623060"/>
                    <a:pt x="16915481" y="1614170"/>
                  </a:cubicBezTo>
                  <a:lnTo>
                    <a:pt x="16916750" y="1597660"/>
                  </a:lnTo>
                  <a:cubicBezTo>
                    <a:pt x="16920561" y="1534160"/>
                    <a:pt x="16919291" y="1520190"/>
                    <a:pt x="16919291" y="1506220"/>
                  </a:cubicBezTo>
                  <a:cubicBezTo>
                    <a:pt x="16918020" y="1492250"/>
                    <a:pt x="16918020" y="1479550"/>
                    <a:pt x="16921831" y="1417320"/>
                  </a:cubicBezTo>
                  <a:lnTo>
                    <a:pt x="16923100" y="1399540"/>
                  </a:lnTo>
                  <a:lnTo>
                    <a:pt x="16911670" y="1412240"/>
                  </a:lnTo>
                  <a:cubicBezTo>
                    <a:pt x="16910400" y="1399540"/>
                    <a:pt x="16912941" y="1371600"/>
                    <a:pt x="16914211" y="1350010"/>
                  </a:cubicBezTo>
                  <a:cubicBezTo>
                    <a:pt x="16916750" y="1316990"/>
                    <a:pt x="16920561" y="1278890"/>
                    <a:pt x="16918020" y="1244600"/>
                  </a:cubicBezTo>
                  <a:lnTo>
                    <a:pt x="16926911" y="1272540"/>
                  </a:lnTo>
                  <a:lnTo>
                    <a:pt x="16925641" y="1225550"/>
                  </a:lnTo>
                  <a:cubicBezTo>
                    <a:pt x="16925641" y="1210310"/>
                    <a:pt x="16924370" y="1193800"/>
                    <a:pt x="16924370" y="1177290"/>
                  </a:cubicBezTo>
                  <a:cubicBezTo>
                    <a:pt x="16926911" y="1164590"/>
                    <a:pt x="16929450" y="1151890"/>
                    <a:pt x="16930720" y="1141730"/>
                  </a:cubicBezTo>
                  <a:lnTo>
                    <a:pt x="16935800" y="1141730"/>
                  </a:lnTo>
                  <a:cubicBezTo>
                    <a:pt x="16939611" y="1089660"/>
                    <a:pt x="16938341" y="1085850"/>
                    <a:pt x="16934531" y="1082040"/>
                  </a:cubicBezTo>
                  <a:cubicBezTo>
                    <a:pt x="16933261" y="1080770"/>
                    <a:pt x="16930720" y="1079500"/>
                    <a:pt x="16929450" y="1079500"/>
                  </a:cubicBezTo>
                  <a:cubicBezTo>
                    <a:pt x="16928181" y="1076960"/>
                    <a:pt x="16926911" y="1070610"/>
                    <a:pt x="16926911" y="1054100"/>
                  </a:cubicBezTo>
                  <a:cubicBezTo>
                    <a:pt x="16928181" y="1054100"/>
                    <a:pt x="16929450" y="1054100"/>
                    <a:pt x="16931991" y="1052830"/>
                  </a:cubicBezTo>
                  <a:cubicBezTo>
                    <a:pt x="16937070" y="1050290"/>
                    <a:pt x="16938341" y="1043940"/>
                    <a:pt x="16938341" y="1017270"/>
                  </a:cubicBezTo>
                  <a:cubicBezTo>
                    <a:pt x="16939611" y="1007110"/>
                    <a:pt x="16938341" y="981710"/>
                    <a:pt x="16935800" y="949960"/>
                  </a:cubicBezTo>
                  <a:cubicBezTo>
                    <a:pt x="16934531" y="929640"/>
                    <a:pt x="16933261" y="906780"/>
                    <a:pt x="16931991" y="883920"/>
                  </a:cubicBezTo>
                  <a:lnTo>
                    <a:pt x="16931991" y="861060"/>
                  </a:lnTo>
                  <a:cubicBezTo>
                    <a:pt x="16937070" y="859168"/>
                    <a:pt x="16938341" y="859168"/>
                    <a:pt x="16937070" y="859168"/>
                  </a:cubicBezTo>
                  <a:lnTo>
                    <a:pt x="16933261" y="859168"/>
                  </a:lnTo>
                  <a:lnTo>
                    <a:pt x="16933261" y="859168"/>
                  </a:lnTo>
                  <a:lnTo>
                    <a:pt x="16924370" y="859168"/>
                  </a:lnTo>
                  <a:lnTo>
                    <a:pt x="16924370" y="859168"/>
                  </a:lnTo>
                  <a:lnTo>
                    <a:pt x="16930720" y="859168"/>
                  </a:lnTo>
                  <a:lnTo>
                    <a:pt x="16926911" y="859168"/>
                  </a:lnTo>
                  <a:lnTo>
                    <a:pt x="16926911" y="859168"/>
                  </a:lnTo>
                  <a:cubicBezTo>
                    <a:pt x="16929450" y="859168"/>
                    <a:pt x="16933261" y="859168"/>
                    <a:pt x="16926911" y="859168"/>
                  </a:cubicBezTo>
                  <a:cubicBezTo>
                    <a:pt x="16926911" y="859168"/>
                    <a:pt x="16926911" y="859168"/>
                    <a:pt x="16928181" y="859168"/>
                  </a:cubicBezTo>
                  <a:lnTo>
                    <a:pt x="16930720" y="859168"/>
                  </a:lnTo>
                  <a:lnTo>
                    <a:pt x="16930720" y="859168"/>
                  </a:lnTo>
                  <a:cubicBezTo>
                    <a:pt x="16929450" y="859168"/>
                    <a:pt x="16929450" y="859168"/>
                    <a:pt x="16928181" y="859168"/>
                  </a:cubicBezTo>
                  <a:cubicBezTo>
                    <a:pt x="16926911" y="859168"/>
                    <a:pt x="16924370" y="859168"/>
                    <a:pt x="16921831" y="859168"/>
                  </a:cubicBezTo>
                  <a:cubicBezTo>
                    <a:pt x="16921831" y="859168"/>
                    <a:pt x="16923100" y="859168"/>
                    <a:pt x="16923100" y="859168"/>
                  </a:cubicBezTo>
                  <a:cubicBezTo>
                    <a:pt x="16923100" y="859168"/>
                    <a:pt x="16923100" y="859168"/>
                    <a:pt x="16924370" y="859168"/>
                  </a:cubicBezTo>
                  <a:lnTo>
                    <a:pt x="16919291" y="859168"/>
                  </a:lnTo>
                  <a:lnTo>
                    <a:pt x="16925641" y="859168"/>
                  </a:lnTo>
                  <a:lnTo>
                    <a:pt x="16926911" y="859168"/>
                  </a:lnTo>
                  <a:lnTo>
                    <a:pt x="16926911" y="859168"/>
                  </a:lnTo>
                  <a:cubicBezTo>
                    <a:pt x="16933261" y="859168"/>
                    <a:pt x="16930720" y="859168"/>
                    <a:pt x="16928181" y="859168"/>
                  </a:cubicBezTo>
                  <a:cubicBezTo>
                    <a:pt x="16926911" y="859168"/>
                    <a:pt x="16924370" y="859168"/>
                    <a:pt x="16928181" y="859168"/>
                  </a:cubicBezTo>
                  <a:lnTo>
                    <a:pt x="16931991" y="859168"/>
                  </a:lnTo>
                  <a:lnTo>
                    <a:pt x="16930720" y="859168"/>
                  </a:lnTo>
                  <a:lnTo>
                    <a:pt x="16937070" y="859168"/>
                  </a:lnTo>
                  <a:cubicBezTo>
                    <a:pt x="16937070" y="859168"/>
                    <a:pt x="16938341" y="859168"/>
                    <a:pt x="16938341" y="859168"/>
                  </a:cubicBezTo>
                  <a:lnTo>
                    <a:pt x="16939611" y="859168"/>
                  </a:lnTo>
                  <a:lnTo>
                    <a:pt x="16938341" y="859168"/>
                  </a:lnTo>
                  <a:lnTo>
                    <a:pt x="16938341" y="859168"/>
                  </a:lnTo>
                  <a:lnTo>
                    <a:pt x="16934531" y="859168"/>
                  </a:lnTo>
                  <a:lnTo>
                    <a:pt x="16926911" y="859168"/>
                  </a:lnTo>
                  <a:cubicBezTo>
                    <a:pt x="16925641" y="859168"/>
                    <a:pt x="16925641" y="859168"/>
                    <a:pt x="16924370" y="859168"/>
                  </a:cubicBezTo>
                  <a:lnTo>
                    <a:pt x="16925641" y="859168"/>
                  </a:lnTo>
                  <a:lnTo>
                    <a:pt x="16926911" y="859168"/>
                  </a:lnTo>
                  <a:cubicBezTo>
                    <a:pt x="16928181" y="859168"/>
                    <a:pt x="16928181" y="859168"/>
                    <a:pt x="16928181" y="859168"/>
                  </a:cubicBezTo>
                  <a:cubicBezTo>
                    <a:pt x="16930720" y="859168"/>
                    <a:pt x="16933261" y="859168"/>
                    <a:pt x="16934531" y="859168"/>
                  </a:cubicBezTo>
                  <a:lnTo>
                    <a:pt x="16935800" y="859168"/>
                  </a:lnTo>
                  <a:lnTo>
                    <a:pt x="16931991" y="859168"/>
                  </a:lnTo>
                  <a:cubicBezTo>
                    <a:pt x="16931991" y="859168"/>
                    <a:pt x="16929450" y="859168"/>
                    <a:pt x="16928181" y="859168"/>
                  </a:cubicBezTo>
                  <a:cubicBezTo>
                    <a:pt x="16928181" y="859168"/>
                    <a:pt x="16925641" y="859168"/>
                    <a:pt x="16921831" y="859168"/>
                  </a:cubicBezTo>
                  <a:lnTo>
                    <a:pt x="16931991" y="859168"/>
                  </a:lnTo>
                  <a:cubicBezTo>
                    <a:pt x="16935800" y="859168"/>
                    <a:pt x="16935800" y="859168"/>
                    <a:pt x="16935800" y="859168"/>
                  </a:cubicBezTo>
                  <a:cubicBezTo>
                    <a:pt x="16935800" y="859168"/>
                    <a:pt x="16935800" y="859168"/>
                    <a:pt x="16939611" y="859168"/>
                  </a:cubicBezTo>
                  <a:lnTo>
                    <a:pt x="16935800" y="859168"/>
                  </a:lnTo>
                  <a:cubicBezTo>
                    <a:pt x="16934531" y="859168"/>
                    <a:pt x="16934531" y="859168"/>
                    <a:pt x="16934531" y="859168"/>
                  </a:cubicBezTo>
                  <a:cubicBezTo>
                    <a:pt x="16934531" y="859168"/>
                    <a:pt x="16934531" y="859168"/>
                    <a:pt x="16931991" y="859168"/>
                  </a:cubicBezTo>
                  <a:cubicBezTo>
                    <a:pt x="16934531" y="859168"/>
                    <a:pt x="16935800" y="859168"/>
                    <a:pt x="16935800" y="859168"/>
                  </a:cubicBezTo>
                  <a:cubicBezTo>
                    <a:pt x="16935800" y="859168"/>
                    <a:pt x="16935800" y="859168"/>
                    <a:pt x="16940881"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59168"/>
                  </a:lnTo>
                  <a:lnTo>
                    <a:pt x="16858331" y="859168"/>
                  </a:lnTo>
                  <a:lnTo>
                    <a:pt x="16863411" y="859168"/>
                  </a:lnTo>
                  <a:lnTo>
                    <a:pt x="16858331" y="859168"/>
                  </a:lnTo>
                  <a:cubicBezTo>
                    <a:pt x="16858331" y="859168"/>
                    <a:pt x="16858331" y="859168"/>
                    <a:pt x="16859600" y="859168"/>
                  </a:cubicBezTo>
                  <a:lnTo>
                    <a:pt x="16850711" y="859168"/>
                  </a:lnTo>
                  <a:lnTo>
                    <a:pt x="16850711" y="859168"/>
                  </a:lnTo>
                  <a:lnTo>
                    <a:pt x="16855791" y="859168"/>
                  </a:lnTo>
                  <a:cubicBezTo>
                    <a:pt x="16854522" y="859168"/>
                    <a:pt x="16854522" y="859168"/>
                    <a:pt x="16853250" y="859168"/>
                  </a:cubicBezTo>
                  <a:cubicBezTo>
                    <a:pt x="16851981" y="859168"/>
                    <a:pt x="16850711" y="859168"/>
                    <a:pt x="16849441" y="859168"/>
                  </a:cubicBezTo>
                  <a:lnTo>
                    <a:pt x="16848172" y="859168"/>
                  </a:lnTo>
                  <a:cubicBezTo>
                    <a:pt x="16846900" y="859168"/>
                    <a:pt x="16848172" y="859168"/>
                    <a:pt x="16850711" y="859168"/>
                  </a:cubicBezTo>
                  <a:cubicBezTo>
                    <a:pt x="16853250" y="859168"/>
                    <a:pt x="16855791" y="859168"/>
                    <a:pt x="16853250" y="859168"/>
                  </a:cubicBezTo>
                  <a:lnTo>
                    <a:pt x="16853250" y="859168"/>
                  </a:lnTo>
                  <a:cubicBezTo>
                    <a:pt x="16854522" y="859168"/>
                    <a:pt x="16854522" y="859168"/>
                    <a:pt x="16855791" y="859168"/>
                  </a:cubicBezTo>
                  <a:cubicBezTo>
                    <a:pt x="16855791" y="859168"/>
                    <a:pt x="16854522" y="859168"/>
                    <a:pt x="16854522" y="859168"/>
                  </a:cubicBezTo>
                  <a:cubicBezTo>
                    <a:pt x="16853250" y="859168"/>
                    <a:pt x="16850711" y="859168"/>
                    <a:pt x="16855791" y="859168"/>
                  </a:cubicBezTo>
                  <a:lnTo>
                    <a:pt x="16846900" y="859168"/>
                  </a:lnTo>
                  <a:lnTo>
                    <a:pt x="16846900" y="859168"/>
                  </a:lnTo>
                  <a:cubicBezTo>
                    <a:pt x="16846900" y="859168"/>
                    <a:pt x="16848172" y="859168"/>
                    <a:pt x="16854522" y="859168"/>
                  </a:cubicBezTo>
                  <a:cubicBezTo>
                    <a:pt x="16857061" y="859168"/>
                    <a:pt x="16858331" y="859168"/>
                    <a:pt x="16860872" y="859168"/>
                  </a:cubicBezTo>
                  <a:cubicBezTo>
                    <a:pt x="16860872" y="859168"/>
                    <a:pt x="16860872" y="859168"/>
                    <a:pt x="16862141" y="859168"/>
                  </a:cubicBezTo>
                  <a:cubicBezTo>
                    <a:pt x="16863411" y="859168"/>
                    <a:pt x="16862141" y="859168"/>
                    <a:pt x="16862141" y="859168"/>
                  </a:cubicBezTo>
                  <a:cubicBezTo>
                    <a:pt x="16860872" y="859168"/>
                    <a:pt x="16859600" y="859168"/>
                    <a:pt x="16857061" y="859168"/>
                  </a:cubicBezTo>
                  <a:cubicBezTo>
                    <a:pt x="16853250" y="859168"/>
                    <a:pt x="16851981" y="859168"/>
                    <a:pt x="16851981" y="859168"/>
                  </a:cubicBezTo>
                  <a:lnTo>
                    <a:pt x="16853250" y="859168"/>
                  </a:lnTo>
                  <a:cubicBezTo>
                    <a:pt x="16857061" y="859168"/>
                    <a:pt x="16860872" y="859168"/>
                    <a:pt x="16860872" y="859168"/>
                  </a:cubicBezTo>
                  <a:lnTo>
                    <a:pt x="16859600" y="859168"/>
                  </a:lnTo>
                  <a:lnTo>
                    <a:pt x="16859600" y="859168"/>
                  </a:lnTo>
                  <a:cubicBezTo>
                    <a:pt x="16858331" y="859168"/>
                    <a:pt x="16857061" y="859168"/>
                    <a:pt x="16850711" y="859168"/>
                  </a:cubicBezTo>
                  <a:cubicBezTo>
                    <a:pt x="16843091" y="859168"/>
                    <a:pt x="16843091" y="859168"/>
                    <a:pt x="16840550" y="859168"/>
                  </a:cubicBezTo>
                  <a:lnTo>
                    <a:pt x="16839281" y="859168"/>
                  </a:lnTo>
                  <a:lnTo>
                    <a:pt x="16843091" y="859168"/>
                  </a:lnTo>
                  <a:cubicBezTo>
                    <a:pt x="16849441" y="859168"/>
                    <a:pt x="16849441" y="859168"/>
                    <a:pt x="16849441" y="859168"/>
                  </a:cubicBezTo>
                  <a:cubicBezTo>
                    <a:pt x="16849441" y="859168"/>
                    <a:pt x="16851981" y="859168"/>
                    <a:pt x="16858331" y="859168"/>
                  </a:cubicBezTo>
                  <a:lnTo>
                    <a:pt x="16857061" y="859168"/>
                  </a:lnTo>
                  <a:lnTo>
                    <a:pt x="16854522" y="859168"/>
                  </a:lnTo>
                  <a:cubicBezTo>
                    <a:pt x="16850711" y="859168"/>
                    <a:pt x="16853250" y="859168"/>
                    <a:pt x="16857061" y="859168"/>
                  </a:cubicBezTo>
                  <a:cubicBezTo>
                    <a:pt x="16860872" y="859168"/>
                    <a:pt x="16864681" y="859168"/>
                    <a:pt x="16863411" y="859168"/>
                  </a:cubicBezTo>
                  <a:cubicBezTo>
                    <a:pt x="16862141" y="859168"/>
                    <a:pt x="16862141" y="859168"/>
                    <a:pt x="16860872" y="859168"/>
                  </a:cubicBezTo>
                  <a:lnTo>
                    <a:pt x="16857061" y="859168"/>
                  </a:lnTo>
                  <a:lnTo>
                    <a:pt x="16860872" y="859168"/>
                  </a:lnTo>
                  <a:lnTo>
                    <a:pt x="16860872" y="859168"/>
                  </a:lnTo>
                  <a:lnTo>
                    <a:pt x="16858331" y="859168"/>
                  </a:lnTo>
                  <a:lnTo>
                    <a:pt x="16859600" y="859168"/>
                  </a:lnTo>
                  <a:lnTo>
                    <a:pt x="16854522" y="859168"/>
                  </a:lnTo>
                  <a:lnTo>
                    <a:pt x="16859600" y="859168"/>
                  </a:lnTo>
                  <a:cubicBezTo>
                    <a:pt x="16860872" y="859168"/>
                    <a:pt x="16863411" y="859168"/>
                    <a:pt x="16864681" y="859168"/>
                  </a:cubicBezTo>
                  <a:lnTo>
                    <a:pt x="16860872" y="859168"/>
                  </a:lnTo>
                  <a:cubicBezTo>
                    <a:pt x="16851981" y="859168"/>
                    <a:pt x="16853250" y="859168"/>
                    <a:pt x="16854522" y="859168"/>
                  </a:cubicBezTo>
                  <a:cubicBezTo>
                    <a:pt x="16855791" y="859168"/>
                    <a:pt x="16855791" y="859168"/>
                    <a:pt x="16857061" y="859168"/>
                  </a:cubicBezTo>
                  <a:lnTo>
                    <a:pt x="16851981" y="863600"/>
                  </a:lnTo>
                  <a:cubicBezTo>
                    <a:pt x="16850711" y="867410"/>
                    <a:pt x="16850711" y="869950"/>
                    <a:pt x="16849441" y="873760"/>
                  </a:cubicBezTo>
                  <a:lnTo>
                    <a:pt x="16857061" y="873760"/>
                  </a:lnTo>
                  <a:lnTo>
                    <a:pt x="16857061" y="883920"/>
                  </a:lnTo>
                  <a:lnTo>
                    <a:pt x="16851981" y="883920"/>
                  </a:lnTo>
                  <a:cubicBezTo>
                    <a:pt x="16849441" y="896620"/>
                    <a:pt x="16848172" y="918210"/>
                    <a:pt x="16846900" y="946150"/>
                  </a:cubicBezTo>
                  <a:cubicBezTo>
                    <a:pt x="16845631" y="966470"/>
                    <a:pt x="16845631" y="988060"/>
                    <a:pt x="16843091" y="1013460"/>
                  </a:cubicBezTo>
                  <a:lnTo>
                    <a:pt x="16855791" y="1014730"/>
                  </a:lnTo>
                  <a:cubicBezTo>
                    <a:pt x="16857061" y="1012190"/>
                    <a:pt x="16857061" y="1005840"/>
                    <a:pt x="16858331" y="999490"/>
                  </a:cubicBezTo>
                  <a:lnTo>
                    <a:pt x="16862141" y="999490"/>
                  </a:lnTo>
                  <a:cubicBezTo>
                    <a:pt x="16862141" y="1007110"/>
                    <a:pt x="16863411" y="1016000"/>
                    <a:pt x="16864681" y="1024890"/>
                  </a:cubicBezTo>
                  <a:cubicBezTo>
                    <a:pt x="16859600" y="1031240"/>
                    <a:pt x="16859600" y="1049020"/>
                    <a:pt x="16860872" y="1087120"/>
                  </a:cubicBezTo>
                  <a:lnTo>
                    <a:pt x="16860872" y="1097280"/>
                  </a:lnTo>
                  <a:lnTo>
                    <a:pt x="16851981" y="1094740"/>
                  </a:lnTo>
                  <a:lnTo>
                    <a:pt x="16851981" y="1104900"/>
                  </a:lnTo>
                  <a:cubicBezTo>
                    <a:pt x="16853250" y="1135380"/>
                    <a:pt x="16855791" y="1144270"/>
                    <a:pt x="16858331" y="1155700"/>
                  </a:cubicBezTo>
                  <a:cubicBezTo>
                    <a:pt x="16859600" y="1160780"/>
                    <a:pt x="16860872" y="1167130"/>
                    <a:pt x="16862141" y="1176020"/>
                  </a:cubicBezTo>
                  <a:cubicBezTo>
                    <a:pt x="16860872" y="1223010"/>
                    <a:pt x="16855791" y="1235710"/>
                    <a:pt x="16850711" y="1245870"/>
                  </a:cubicBezTo>
                  <a:lnTo>
                    <a:pt x="16849441" y="1248410"/>
                  </a:lnTo>
                  <a:lnTo>
                    <a:pt x="16849441" y="1250950"/>
                  </a:lnTo>
                  <a:cubicBezTo>
                    <a:pt x="16849441" y="1280160"/>
                    <a:pt x="16849441" y="1283970"/>
                    <a:pt x="16855791" y="1285240"/>
                  </a:cubicBezTo>
                  <a:cubicBezTo>
                    <a:pt x="16858331" y="1285240"/>
                    <a:pt x="16859600" y="1285240"/>
                    <a:pt x="16860872" y="1283970"/>
                  </a:cubicBezTo>
                  <a:lnTo>
                    <a:pt x="16860872" y="1291590"/>
                  </a:lnTo>
                  <a:cubicBezTo>
                    <a:pt x="16858331" y="1357630"/>
                    <a:pt x="16860872" y="1405890"/>
                    <a:pt x="16864681" y="1479550"/>
                  </a:cubicBezTo>
                  <a:lnTo>
                    <a:pt x="16865950" y="1492250"/>
                  </a:lnTo>
                  <a:cubicBezTo>
                    <a:pt x="16859600" y="1492250"/>
                    <a:pt x="16859600" y="1498600"/>
                    <a:pt x="16858331" y="1501140"/>
                  </a:cubicBezTo>
                  <a:lnTo>
                    <a:pt x="16858331" y="1502410"/>
                  </a:lnTo>
                  <a:lnTo>
                    <a:pt x="16862141" y="1527810"/>
                  </a:lnTo>
                  <a:lnTo>
                    <a:pt x="16859600" y="1524000"/>
                  </a:lnTo>
                  <a:lnTo>
                    <a:pt x="16860872" y="1551940"/>
                  </a:lnTo>
                  <a:cubicBezTo>
                    <a:pt x="16862141" y="1568450"/>
                    <a:pt x="16863411" y="1572260"/>
                    <a:pt x="16865950" y="1576070"/>
                  </a:cubicBezTo>
                  <a:cubicBezTo>
                    <a:pt x="16867222" y="1578610"/>
                    <a:pt x="16869761" y="1581150"/>
                    <a:pt x="16871031" y="1611630"/>
                  </a:cubicBezTo>
                  <a:lnTo>
                    <a:pt x="16871031" y="1614170"/>
                  </a:lnTo>
                  <a:cubicBezTo>
                    <a:pt x="16873572" y="1620520"/>
                    <a:pt x="16872300" y="1635760"/>
                    <a:pt x="16871031" y="1645920"/>
                  </a:cubicBezTo>
                  <a:lnTo>
                    <a:pt x="16857061" y="1644650"/>
                  </a:lnTo>
                  <a:lnTo>
                    <a:pt x="16831661" y="1642110"/>
                  </a:lnTo>
                  <a:cubicBezTo>
                    <a:pt x="16811341" y="1640840"/>
                    <a:pt x="16792291" y="1642110"/>
                    <a:pt x="16777050" y="1643380"/>
                  </a:cubicBezTo>
                  <a:lnTo>
                    <a:pt x="16777050" y="1639570"/>
                  </a:lnTo>
                  <a:lnTo>
                    <a:pt x="16771972" y="1637030"/>
                  </a:lnTo>
                  <a:lnTo>
                    <a:pt x="16724981" y="1640840"/>
                  </a:lnTo>
                  <a:cubicBezTo>
                    <a:pt x="16680531" y="1643380"/>
                    <a:pt x="16672911" y="1644650"/>
                    <a:pt x="16627191" y="1649730"/>
                  </a:cubicBezTo>
                  <a:cubicBezTo>
                    <a:pt x="16600522" y="1647190"/>
                    <a:pt x="16573850" y="1645920"/>
                    <a:pt x="16547181" y="1645920"/>
                  </a:cubicBezTo>
                  <a:lnTo>
                    <a:pt x="16533211" y="1645920"/>
                  </a:lnTo>
                  <a:cubicBezTo>
                    <a:pt x="16523050" y="1644650"/>
                    <a:pt x="16510350" y="1643380"/>
                    <a:pt x="16493841" y="1643380"/>
                  </a:cubicBezTo>
                  <a:lnTo>
                    <a:pt x="16493841" y="1645920"/>
                  </a:lnTo>
                  <a:lnTo>
                    <a:pt x="16491300" y="1645920"/>
                  </a:lnTo>
                  <a:cubicBezTo>
                    <a:pt x="16490031" y="1644650"/>
                    <a:pt x="16488761" y="1644650"/>
                    <a:pt x="16487491" y="1643380"/>
                  </a:cubicBezTo>
                  <a:lnTo>
                    <a:pt x="16484950" y="1643380"/>
                  </a:lnTo>
                  <a:cubicBezTo>
                    <a:pt x="16473522" y="1645920"/>
                    <a:pt x="16460822" y="1647190"/>
                    <a:pt x="16445581" y="1648460"/>
                  </a:cubicBezTo>
                  <a:lnTo>
                    <a:pt x="16427800" y="1640840"/>
                  </a:lnTo>
                  <a:lnTo>
                    <a:pt x="16421450" y="1645920"/>
                  </a:lnTo>
                  <a:lnTo>
                    <a:pt x="16305881" y="1640840"/>
                  </a:lnTo>
                  <a:cubicBezTo>
                    <a:pt x="16288100" y="1643380"/>
                    <a:pt x="16270322" y="1644650"/>
                    <a:pt x="16253811" y="1647190"/>
                  </a:cubicBezTo>
                  <a:cubicBezTo>
                    <a:pt x="16228411" y="1647190"/>
                    <a:pt x="16204281" y="1645920"/>
                    <a:pt x="16178881" y="1645920"/>
                  </a:cubicBezTo>
                  <a:lnTo>
                    <a:pt x="16178881" y="1640840"/>
                  </a:lnTo>
                  <a:lnTo>
                    <a:pt x="16128081" y="1644650"/>
                  </a:lnTo>
                  <a:cubicBezTo>
                    <a:pt x="16119191" y="1644650"/>
                    <a:pt x="16111572" y="1644650"/>
                    <a:pt x="16101411" y="1643380"/>
                  </a:cubicBezTo>
                  <a:lnTo>
                    <a:pt x="16101411" y="1642110"/>
                  </a:lnTo>
                  <a:cubicBezTo>
                    <a:pt x="15938976" y="1638300"/>
                    <a:pt x="15629931" y="1637030"/>
                    <a:pt x="15265701" y="1637030"/>
                  </a:cubicBezTo>
                  <a:lnTo>
                    <a:pt x="15011843" y="1637030"/>
                  </a:lnTo>
                  <a:lnTo>
                    <a:pt x="15111180" y="1642110"/>
                  </a:lnTo>
                  <a:cubicBezTo>
                    <a:pt x="15044956" y="1642110"/>
                    <a:pt x="15000807" y="1640840"/>
                    <a:pt x="14945620" y="1640840"/>
                  </a:cubicBezTo>
                  <a:cubicBezTo>
                    <a:pt x="14912508" y="1640840"/>
                    <a:pt x="14879396" y="1639570"/>
                    <a:pt x="14846284" y="1639570"/>
                  </a:cubicBezTo>
                  <a:lnTo>
                    <a:pt x="14824210" y="1639570"/>
                  </a:lnTo>
                  <a:cubicBezTo>
                    <a:pt x="14791097" y="1640840"/>
                    <a:pt x="14746948" y="1642110"/>
                    <a:pt x="14724873" y="1644650"/>
                  </a:cubicBezTo>
                  <a:lnTo>
                    <a:pt x="14724873" y="1643380"/>
                  </a:lnTo>
                  <a:cubicBezTo>
                    <a:pt x="14471016" y="1639570"/>
                    <a:pt x="14294419" y="1640840"/>
                    <a:pt x="14150935" y="1644650"/>
                  </a:cubicBezTo>
                  <a:lnTo>
                    <a:pt x="14128860" y="1644650"/>
                  </a:lnTo>
                  <a:cubicBezTo>
                    <a:pt x="13599071" y="1644650"/>
                    <a:pt x="13003057" y="1644650"/>
                    <a:pt x="12870610" y="1637030"/>
                  </a:cubicBezTo>
                  <a:lnTo>
                    <a:pt x="12848535" y="1637030"/>
                  </a:lnTo>
                  <a:cubicBezTo>
                    <a:pt x="12660901" y="1637030"/>
                    <a:pt x="12605714" y="1637030"/>
                    <a:pt x="12594677" y="1643380"/>
                  </a:cubicBezTo>
                  <a:lnTo>
                    <a:pt x="12506378" y="1643380"/>
                  </a:lnTo>
                  <a:lnTo>
                    <a:pt x="12362894" y="1639570"/>
                  </a:lnTo>
                  <a:lnTo>
                    <a:pt x="12230446" y="1644650"/>
                  </a:lnTo>
                  <a:cubicBezTo>
                    <a:pt x="12164223" y="1644650"/>
                    <a:pt x="12097999" y="1644650"/>
                    <a:pt x="12053850" y="1643380"/>
                  </a:cubicBezTo>
                  <a:lnTo>
                    <a:pt x="12053850" y="1634490"/>
                  </a:lnTo>
                  <a:cubicBezTo>
                    <a:pt x="11777918" y="1631950"/>
                    <a:pt x="11369538" y="1633220"/>
                    <a:pt x="11071531" y="1634490"/>
                  </a:cubicBezTo>
                  <a:cubicBezTo>
                    <a:pt x="10939083" y="1634490"/>
                    <a:pt x="10817673" y="1635760"/>
                    <a:pt x="10751450" y="1635760"/>
                  </a:cubicBezTo>
                  <a:lnTo>
                    <a:pt x="10751450" y="1638300"/>
                  </a:lnTo>
                  <a:lnTo>
                    <a:pt x="9846392" y="1638300"/>
                  </a:lnTo>
                  <a:lnTo>
                    <a:pt x="9846392" y="1635760"/>
                  </a:lnTo>
                  <a:cubicBezTo>
                    <a:pt x="9813280" y="1637030"/>
                    <a:pt x="9780168" y="1637030"/>
                    <a:pt x="9758094" y="1638300"/>
                  </a:cubicBezTo>
                  <a:lnTo>
                    <a:pt x="9460087" y="1638300"/>
                  </a:lnTo>
                  <a:cubicBezTo>
                    <a:pt x="8676439" y="1638300"/>
                    <a:pt x="7859679" y="1638300"/>
                    <a:pt x="7142256" y="1642110"/>
                  </a:cubicBezTo>
                  <a:lnTo>
                    <a:pt x="7098106" y="1642110"/>
                  </a:lnTo>
                  <a:cubicBezTo>
                    <a:pt x="7020845" y="1642110"/>
                    <a:pt x="6954622" y="1643380"/>
                    <a:pt x="6877361" y="1643380"/>
                  </a:cubicBezTo>
                  <a:lnTo>
                    <a:pt x="6502093" y="1645920"/>
                  </a:lnTo>
                  <a:lnTo>
                    <a:pt x="6579353" y="1648460"/>
                  </a:lnTo>
                  <a:lnTo>
                    <a:pt x="6413795" y="1648460"/>
                  </a:lnTo>
                  <a:cubicBezTo>
                    <a:pt x="6358608" y="1644650"/>
                    <a:pt x="6259273" y="1642110"/>
                    <a:pt x="6193049" y="1639570"/>
                  </a:cubicBezTo>
                  <a:lnTo>
                    <a:pt x="6182011" y="1645920"/>
                  </a:lnTo>
                  <a:lnTo>
                    <a:pt x="6170974" y="1640840"/>
                  </a:lnTo>
                  <a:cubicBezTo>
                    <a:pt x="6137862" y="1642110"/>
                    <a:pt x="5928154" y="1640840"/>
                    <a:pt x="5751557" y="1640840"/>
                  </a:cubicBezTo>
                  <a:lnTo>
                    <a:pt x="5243842" y="1640840"/>
                  </a:lnTo>
                  <a:lnTo>
                    <a:pt x="5243842" y="1644650"/>
                  </a:lnTo>
                  <a:cubicBezTo>
                    <a:pt x="5199693" y="1644650"/>
                    <a:pt x="5166581" y="1644650"/>
                    <a:pt x="5122432" y="1645920"/>
                  </a:cubicBezTo>
                  <a:lnTo>
                    <a:pt x="5111394" y="1645920"/>
                  </a:lnTo>
                  <a:cubicBezTo>
                    <a:pt x="4989984" y="1647190"/>
                    <a:pt x="4857536" y="1648460"/>
                    <a:pt x="4703014" y="1649730"/>
                  </a:cubicBezTo>
                  <a:cubicBezTo>
                    <a:pt x="4714052" y="1648460"/>
                    <a:pt x="4714052" y="1647190"/>
                    <a:pt x="4725089" y="1645920"/>
                  </a:cubicBezTo>
                  <a:cubicBezTo>
                    <a:pt x="4736126" y="1639570"/>
                    <a:pt x="4669903" y="1635760"/>
                    <a:pt x="4636791" y="1634490"/>
                  </a:cubicBezTo>
                  <a:lnTo>
                    <a:pt x="4614716" y="1634490"/>
                  </a:lnTo>
                  <a:cubicBezTo>
                    <a:pt x="4316709" y="1633220"/>
                    <a:pt x="4261523" y="1634490"/>
                    <a:pt x="4217374" y="1638300"/>
                  </a:cubicBezTo>
                  <a:cubicBezTo>
                    <a:pt x="4206336" y="1639570"/>
                    <a:pt x="4173224" y="1640840"/>
                    <a:pt x="3930404" y="1639570"/>
                  </a:cubicBezTo>
                  <a:lnTo>
                    <a:pt x="3908330" y="1639570"/>
                  </a:lnTo>
                  <a:cubicBezTo>
                    <a:pt x="3875218" y="1640840"/>
                    <a:pt x="3853143" y="1642110"/>
                    <a:pt x="3842106" y="1643380"/>
                  </a:cubicBezTo>
                  <a:cubicBezTo>
                    <a:pt x="3555136" y="1644650"/>
                    <a:pt x="3455801" y="1645920"/>
                    <a:pt x="3378540" y="1647190"/>
                  </a:cubicBezTo>
                  <a:lnTo>
                    <a:pt x="3102607" y="1644650"/>
                  </a:lnTo>
                  <a:cubicBezTo>
                    <a:pt x="3003272" y="1643380"/>
                    <a:pt x="2948085" y="1643380"/>
                    <a:pt x="2914973" y="1642110"/>
                  </a:cubicBezTo>
                  <a:lnTo>
                    <a:pt x="2914973" y="1633220"/>
                  </a:lnTo>
                  <a:lnTo>
                    <a:pt x="1601536" y="1630680"/>
                  </a:lnTo>
                  <a:lnTo>
                    <a:pt x="1634648" y="1635760"/>
                  </a:lnTo>
                  <a:cubicBezTo>
                    <a:pt x="1546350" y="1637030"/>
                    <a:pt x="1369753" y="1639570"/>
                    <a:pt x="1248343" y="1639570"/>
                  </a:cubicBezTo>
                  <a:cubicBezTo>
                    <a:pt x="1193156" y="1639570"/>
                    <a:pt x="1137970" y="1640840"/>
                    <a:pt x="1093821"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963930"/>
                  </a:moveTo>
                  <a:lnTo>
                    <a:pt x="76200" y="969010"/>
                  </a:lnTo>
                  <a:lnTo>
                    <a:pt x="74930" y="975360"/>
                  </a:lnTo>
                  <a:cubicBezTo>
                    <a:pt x="73660" y="971550"/>
                    <a:pt x="73660" y="967740"/>
                    <a:pt x="73660" y="963930"/>
                  </a:cubicBezTo>
                  <a:close/>
                  <a:moveTo>
                    <a:pt x="16905320" y="628650"/>
                  </a:moveTo>
                  <a:lnTo>
                    <a:pt x="16905320" y="619760"/>
                  </a:lnTo>
                  <a:cubicBezTo>
                    <a:pt x="16905320" y="623570"/>
                    <a:pt x="16906591" y="626110"/>
                    <a:pt x="16906591" y="628650"/>
                  </a:cubicBezTo>
                  <a:lnTo>
                    <a:pt x="16905320" y="628650"/>
                  </a:lnTo>
                  <a:close/>
                  <a:moveTo>
                    <a:pt x="16934531" y="859168"/>
                  </a:moveTo>
                  <a:lnTo>
                    <a:pt x="16930720" y="859168"/>
                  </a:lnTo>
                  <a:cubicBezTo>
                    <a:pt x="16931991" y="859168"/>
                    <a:pt x="16933261" y="859168"/>
                    <a:pt x="16934531" y="859168"/>
                  </a:cubicBezTo>
                  <a:close/>
                </a:path>
              </a:pathLst>
            </a:custGeom>
            <a:solidFill>
              <a:srgbClr val="425C6B"/>
            </a:solidFill>
          </p:spPr>
        </p:sp>
      </p:grpSp>
      <p:sp>
        <p:nvSpPr>
          <p:cNvPr id="6" name="TextBox 6"/>
          <p:cNvSpPr txBox="1"/>
          <p:nvPr/>
        </p:nvSpPr>
        <p:spPr>
          <a:xfrm>
            <a:off x="651284" y="1946880"/>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5.1</a:t>
            </a:r>
          </a:p>
        </p:txBody>
      </p:sp>
      <p:sp>
        <p:nvSpPr>
          <p:cNvPr id="7" name="TextBox 7"/>
          <p:cNvSpPr txBox="1"/>
          <p:nvPr/>
        </p:nvSpPr>
        <p:spPr>
          <a:xfrm>
            <a:off x="651284" y="2649751"/>
            <a:ext cx="10820400" cy="692818"/>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System validation: Confirm that the deployed model and pipeline meet the customer's needs.</a:t>
            </a:r>
          </a:p>
        </p:txBody>
      </p:sp>
      <p:grpSp>
        <p:nvGrpSpPr>
          <p:cNvPr id="8" name="Group 8"/>
          <p:cNvGrpSpPr/>
          <p:nvPr/>
        </p:nvGrpSpPr>
        <p:grpSpPr>
          <a:xfrm>
            <a:off x="262995" y="4181627"/>
            <a:ext cx="11666011" cy="1182229"/>
            <a:chOff x="0" y="0"/>
            <a:chExt cx="16943421" cy="1717040"/>
          </a:xfrm>
        </p:grpSpPr>
        <p:sp>
          <p:nvSpPr>
            <p:cNvPr id="9" name="Freeform 9"/>
            <p:cNvSpPr/>
            <p:nvPr/>
          </p:nvSpPr>
          <p:spPr>
            <a:xfrm>
              <a:off x="0" y="-2540"/>
              <a:ext cx="16943422" cy="1719580"/>
            </a:xfrm>
            <a:custGeom>
              <a:avLst/>
              <a:gdLst/>
              <a:ahLst/>
              <a:cxnLst/>
              <a:rect l="l" t="t" r="r" b="b"/>
              <a:pathLst>
                <a:path w="16943422" h="1719580">
                  <a:moveTo>
                    <a:pt x="16940881" y="859168"/>
                  </a:moveTo>
                  <a:lnTo>
                    <a:pt x="16943422" y="859168"/>
                  </a:lnTo>
                  <a:lnTo>
                    <a:pt x="16937072" y="859168"/>
                  </a:lnTo>
                  <a:lnTo>
                    <a:pt x="16937072" y="859168"/>
                  </a:lnTo>
                  <a:cubicBezTo>
                    <a:pt x="16937072" y="859168"/>
                    <a:pt x="16935800" y="859168"/>
                    <a:pt x="16934531" y="859168"/>
                  </a:cubicBezTo>
                  <a:lnTo>
                    <a:pt x="16934531" y="859168"/>
                  </a:lnTo>
                  <a:lnTo>
                    <a:pt x="16933261" y="859168"/>
                  </a:lnTo>
                  <a:cubicBezTo>
                    <a:pt x="16931991" y="859168"/>
                    <a:pt x="16928181" y="859168"/>
                    <a:pt x="16926911" y="859168"/>
                  </a:cubicBezTo>
                  <a:cubicBezTo>
                    <a:pt x="16926911" y="859168"/>
                    <a:pt x="16928181" y="859168"/>
                    <a:pt x="16929450" y="859168"/>
                  </a:cubicBezTo>
                  <a:cubicBezTo>
                    <a:pt x="16929450" y="859168"/>
                    <a:pt x="16930722" y="859168"/>
                    <a:pt x="16930722" y="859168"/>
                  </a:cubicBezTo>
                  <a:lnTo>
                    <a:pt x="16934531" y="859168"/>
                  </a:lnTo>
                  <a:lnTo>
                    <a:pt x="16934531" y="847090"/>
                  </a:lnTo>
                  <a:lnTo>
                    <a:pt x="16938341" y="847090"/>
                  </a:lnTo>
                  <a:lnTo>
                    <a:pt x="16938341" y="816610"/>
                  </a:lnTo>
                  <a:cubicBezTo>
                    <a:pt x="16940881" y="781050"/>
                    <a:pt x="16943422" y="726440"/>
                    <a:pt x="16940881" y="692150"/>
                  </a:cubicBezTo>
                  <a:cubicBezTo>
                    <a:pt x="16942150" y="674370"/>
                    <a:pt x="16939611" y="652780"/>
                    <a:pt x="16938341" y="641350"/>
                  </a:cubicBezTo>
                  <a:lnTo>
                    <a:pt x="16939611" y="641350"/>
                  </a:lnTo>
                  <a:lnTo>
                    <a:pt x="16935800" y="542290"/>
                  </a:lnTo>
                  <a:lnTo>
                    <a:pt x="16937072" y="541020"/>
                  </a:lnTo>
                  <a:lnTo>
                    <a:pt x="16937072" y="537210"/>
                  </a:lnTo>
                  <a:cubicBezTo>
                    <a:pt x="16937072" y="502920"/>
                    <a:pt x="16935800" y="468630"/>
                    <a:pt x="16935800" y="431800"/>
                  </a:cubicBezTo>
                  <a:cubicBezTo>
                    <a:pt x="16933261" y="361950"/>
                    <a:pt x="16931991" y="290830"/>
                    <a:pt x="16938341" y="213360"/>
                  </a:cubicBezTo>
                  <a:lnTo>
                    <a:pt x="16938341" y="207010"/>
                  </a:lnTo>
                  <a:cubicBezTo>
                    <a:pt x="16937072" y="191770"/>
                    <a:pt x="16937072" y="176530"/>
                    <a:pt x="16937072" y="158750"/>
                  </a:cubicBezTo>
                  <a:lnTo>
                    <a:pt x="16937072" y="80010"/>
                  </a:lnTo>
                  <a:lnTo>
                    <a:pt x="16942150" y="59690"/>
                  </a:lnTo>
                  <a:lnTo>
                    <a:pt x="16942150" y="8890"/>
                  </a:lnTo>
                  <a:lnTo>
                    <a:pt x="16935800" y="8890"/>
                  </a:lnTo>
                  <a:cubicBezTo>
                    <a:pt x="16897700" y="8890"/>
                    <a:pt x="16841822" y="7620"/>
                    <a:pt x="16826581" y="7620"/>
                  </a:cubicBezTo>
                  <a:cubicBezTo>
                    <a:pt x="16798641" y="7620"/>
                    <a:pt x="16783400" y="7620"/>
                    <a:pt x="16775781" y="8890"/>
                  </a:cubicBezTo>
                  <a:cubicBezTo>
                    <a:pt x="16742761" y="0"/>
                    <a:pt x="16664022" y="1270"/>
                    <a:pt x="16587822" y="3810"/>
                  </a:cubicBezTo>
                  <a:cubicBezTo>
                    <a:pt x="16549722" y="5080"/>
                    <a:pt x="16512891" y="5080"/>
                    <a:pt x="16487491" y="3810"/>
                  </a:cubicBezTo>
                  <a:lnTo>
                    <a:pt x="16483681" y="3810"/>
                  </a:lnTo>
                  <a:lnTo>
                    <a:pt x="16481141" y="10160"/>
                  </a:lnTo>
                  <a:cubicBezTo>
                    <a:pt x="16430341" y="10160"/>
                    <a:pt x="16380811" y="11430"/>
                    <a:pt x="16316041" y="13970"/>
                  </a:cubicBezTo>
                  <a:lnTo>
                    <a:pt x="16304611" y="13970"/>
                  </a:lnTo>
                  <a:lnTo>
                    <a:pt x="16305881" y="16510"/>
                  </a:lnTo>
                  <a:lnTo>
                    <a:pt x="16272861" y="16510"/>
                  </a:lnTo>
                  <a:lnTo>
                    <a:pt x="16272861" y="21590"/>
                  </a:lnTo>
                  <a:cubicBezTo>
                    <a:pt x="16250000" y="21590"/>
                    <a:pt x="16225870" y="20320"/>
                    <a:pt x="16199200" y="19050"/>
                  </a:cubicBezTo>
                  <a:cubicBezTo>
                    <a:pt x="16176341" y="17780"/>
                    <a:pt x="16153481" y="17780"/>
                    <a:pt x="16130620" y="16510"/>
                  </a:cubicBezTo>
                  <a:lnTo>
                    <a:pt x="16130620" y="15240"/>
                  </a:lnTo>
                  <a:cubicBezTo>
                    <a:pt x="16123000" y="13970"/>
                    <a:pt x="16114111" y="13970"/>
                    <a:pt x="16106491" y="12700"/>
                  </a:cubicBezTo>
                  <a:lnTo>
                    <a:pt x="16105220" y="44450"/>
                  </a:lnTo>
                  <a:lnTo>
                    <a:pt x="16101411" y="44450"/>
                  </a:lnTo>
                  <a:lnTo>
                    <a:pt x="16101411" y="13970"/>
                  </a:lnTo>
                  <a:cubicBezTo>
                    <a:pt x="15773416" y="10160"/>
                    <a:pt x="15320887" y="12700"/>
                    <a:pt x="14879394" y="15240"/>
                  </a:cubicBezTo>
                  <a:cubicBezTo>
                    <a:pt x="14426865" y="17780"/>
                    <a:pt x="13996411" y="20320"/>
                    <a:pt x="13599069" y="16510"/>
                  </a:cubicBezTo>
                  <a:cubicBezTo>
                    <a:pt x="13411436" y="17780"/>
                    <a:pt x="13267950" y="17780"/>
                    <a:pt x="13146540" y="16510"/>
                  </a:cubicBezTo>
                  <a:lnTo>
                    <a:pt x="13146540" y="15240"/>
                  </a:lnTo>
                  <a:lnTo>
                    <a:pt x="12771272" y="12700"/>
                  </a:lnTo>
                  <a:lnTo>
                    <a:pt x="12771272" y="16510"/>
                  </a:lnTo>
                  <a:cubicBezTo>
                    <a:pt x="12649862" y="16510"/>
                    <a:pt x="12517414" y="17780"/>
                    <a:pt x="12373930" y="17780"/>
                  </a:cubicBezTo>
                  <a:lnTo>
                    <a:pt x="12285631" y="12700"/>
                  </a:lnTo>
                  <a:lnTo>
                    <a:pt x="12230445" y="12700"/>
                  </a:lnTo>
                  <a:cubicBezTo>
                    <a:pt x="12086960" y="11430"/>
                    <a:pt x="12020737" y="11430"/>
                    <a:pt x="11998662" y="19050"/>
                  </a:cubicBezTo>
                  <a:lnTo>
                    <a:pt x="11998662" y="21590"/>
                  </a:lnTo>
                  <a:cubicBezTo>
                    <a:pt x="11943476" y="22860"/>
                    <a:pt x="11888289" y="22860"/>
                    <a:pt x="11844140" y="24130"/>
                  </a:cubicBezTo>
                  <a:cubicBezTo>
                    <a:pt x="11733767" y="19050"/>
                    <a:pt x="11590282" y="20320"/>
                    <a:pt x="11424723" y="20320"/>
                  </a:cubicBezTo>
                  <a:cubicBezTo>
                    <a:pt x="11259163" y="21590"/>
                    <a:pt x="11082567" y="21590"/>
                    <a:pt x="10961157" y="16510"/>
                  </a:cubicBezTo>
                  <a:lnTo>
                    <a:pt x="10950119" y="15240"/>
                  </a:lnTo>
                  <a:lnTo>
                    <a:pt x="10928045" y="15240"/>
                  </a:lnTo>
                  <a:cubicBezTo>
                    <a:pt x="10872858" y="16510"/>
                    <a:pt x="10652113" y="17780"/>
                    <a:pt x="10442404" y="19050"/>
                  </a:cubicBezTo>
                  <a:cubicBezTo>
                    <a:pt x="10243733" y="20320"/>
                    <a:pt x="10022987" y="21590"/>
                    <a:pt x="9846390" y="22860"/>
                  </a:cubicBezTo>
                  <a:cubicBezTo>
                    <a:pt x="9813279" y="20320"/>
                    <a:pt x="9747055" y="19050"/>
                    <a:pt x="9669793" y="19050"/>
                  </a:cubicBezTo>
                  <a:cubicBezTo>
                    <a:pt x="9415936" y="20320"/>
                    <a:pt x="9128966" y="21590"/>
                    <a:pt x="8775773" y="21590"/>
                  </a:cubicBezTo>
                  <a:lnTo>
                    <a:pt x="8764736" y="20320"/>
                  </a:lnTo>
                  <a:lnTo>
                    <a:pt x="8709549" y="21590"/>
                  </a:lnTo>
                  <a:cubicBezTo>
                    <a:pt x="8477766" y="21590"/>
                    <a:pt x="8245983" y="20320"/>
                    <a:pt x="8014200" y="20320"/>
                  </a:cubicBezTo>
                  <a:lnTo>
                    <a:pt x="8014200" y="17780"/>
                  </a:lnTo>
                  <a:cubicBezTo>
                    <a:pt x="7947976" y="19050"/>
                    <a:pt x="7881752" y="19050"/>
                    <a:pt x="7826566" y="20320"/>
                  </a:cubicBezTo>
                  <a:lnTo>
                    <a:pt x="7738268" y="20320"/>
                  </a:lnTo>
                  <a:cubicBezTo>
                    <a:pt x="7197441" y="19050"/>
                    <a:pt x="6634538" y="17780"/>
                    <a:pt x="6060600" y="17780"/>
                  </a:cubicBezTo>
                  <a:lnTo>
                    <a:pt x="6038525" y="17780"/>
                  </a:lnTo>
                  <a:lnTo>
                    <a:pt x="6005413" y="22860"/>
                  </a:lnTo>
                  <a:lnTo>
                    <a:pt x="6005413" y="27940"/>
                  </a:lnTo>
                  <a:lnTo>
                    <a:pt x="5983339" y="27940"/>
                  </a:lnTo>
                  <a:lnTo>
                    <a:pt x="5299027" y="16510"/>
                  </a:lnTo>
                  <a:cubicBezTo>
                    <a:pt x="5199691" y="16510"/>
                    <a:pt x="5144505" y="19050"/>
                    <a:pt x="5078281" y="20320"/>
                  </a:cubicBezTo>
                  <a:cubicBezTo>
                    <a:pt x="4978945" y="22860"/>
                    <a:pt x="4890647" y="26670"/>
                    <a:pt x="4603677" y="21590"/>
                  </a:cubicBezTo>
                  <a:lnTo>
                    <a:pt x="4603677" y="24130"/>
                  </a:lnTo>
                  <a:lnTo>
                    <a:pt x="3908328" y="24130"/>
                  </a:lnTo>
                  <a:cubicBezTo>
                    <a:pt x="3102606" y="24130"/>
                    <a:pt x="2175473" y="24130"/>
                    <a:pt x="1458049" y="19050"/>
                  </a:cubicBezTo>
                  <a:lnTo>
                    <a:pt x="1160043" y="17780"/>
                  </a:lnTo>
                  <a:lnTo>
                    <a:pt x="1281453" y="24130"/>
                  </a:lnTo>
                  <a:lnTo>
                    <a:pt x="1215229" y="24130"/>
                  </a:lnTo>
                  <a:cubicBezTo>
                    <a:pt x="928260" y="21590"/>
                    <a:pt x="848360" y="20320"/>
                    <a:pt x="840740" y="24130"/>
                  </a:cubicBezTo>
                  <a:lnTo>
                    <a:pt x="840740" y="21590"/>
                  </a:lnTo>
                  <a:cubicBezTo>
                    <a:pt x="839470" y="21590"/>
                    <a:pt x="839470" y="21590"/>
                    <a:pt x="838200" y="22860"/>
                  </a:cubicBezTo>
                  <a:cubicBezTo>
                    <a:pt x="836930" y="22860"/>
                    <a:pt x="835660" y="21590"/>
                    <a:pt x="833120" y="21590"/>
                  </a:cubicBezTo>
                  <a:lnTo>
                    <a:pt x="833120" y="15240"/>
                  </a:lnTo>
                  <a:cubicBezTo>
                    <a:pt x="797560" y="16510"/>
                    <a:pt x="768350" y="16510"/>
                    <a:pt x="742950" y="15240"/>
                  </a:cubicBezTo>
                  <a:cubicBezTo>
                    <a:pt x="713740" y="13970"/>
                    <a:pt x="687070" y="13970"/>
                    <a:pt x="659130" y="16510"/>
                  </a:cubicBezTo>
                  <a:cubicBezTo>
                    <a:pt x="657860" y="15240"/>
                    <a:pt x="656590" y="12700"/>
                    <a:pt x="652780" y="11430"/>
                  </a:cubicBezTo>
                  <a:lnTo>
                    <a:pt x="650240" y="11430"/>
                  </a:lnTo>
                  <a:cubicBezTo>
                    <a:pt x="646430" y="11430"/>
                    <a:pt x="643890" y="12700"/>
                    <a:pt x="641350" y="12700"/>
                  </a:cubicBezTo>
                  <a:lnTo>
                    <a:pt x="641350" y="7620"/>
                  </a:lnTo>
                  <a:cubicBezTo>
                    <a:pt x="572770" y="7620"/>
                    <a:pt x="551180" y="15240"/>
                    <a:pt x="541020" y="21590"/>
                  </a:cubicBezTo>
                  <a:cubicBezTo>
                    <a:pt x="486410" y="20320"/>
                    <a:pt x="438150" y="19050"/>
                    <a:pt x="391160" y="15240"/>
                  </a:cubicBezTo>
                  <a:lnTo>
                    <a:pt x="391160" y="20320"/>
                  </a:lnTo>
                  <a:lnTo>
                    <a:pt x="373380" y="20320"/>
                  </a:lnTo>
                  <a:lnTo>
                    <a:pt x="373380" y="22860"/>
                  </a:lnTo>
                  <a:lnTo>
                    <a:pt x="298450" y="22860"/>
                  </a:lnTo>
                  <a:lnTo>
                    <a:pt x="251460" y="19050"/>
                  </a:lnTo>
                  <a:lnTo>
                    <a:pt x="250190" y="19050"/>
                  </a:lnTo>
                  <a:cubicBezTo>
                    <a:pt x="240030" y="22860"/>
                    <a:pt x="205740" y="22860"/>
                    <a:pt x="173990" y="22860"/>
                  </a:cubicBezTo>
                  <a:cubicBezTo>
                    <a:pt x="146050" y="22860"/>
                    <a:pt x="120650" y="22860"/>
                    <a:pt x="107950" y="25400"/>
                  </a:cubicBezTo>
                  <a:lnTo>
                    <a:pt x="100330" y="27940"/>
                  </a:lnTo>
                  <a:lnTo>
                    <a:pt x="45720" y="27940"/>
                  </a:lnTo>
                  <a:lnTo>
                    <a:pt x="45720" y="34290"/>
                  </a:lnTo>
                  <a:lnTo>
                    <a:pt x="29210" y="34290"/>
                  </a:lnTo>
                  <a:lnTo>
                    <a:pt x="29210" y="40640"/>
                  </a:lnTo>
                  <a:cubicBezTo>
                    <a:pt x="29210" y="50800"/>
                    <a:pt x="29210" y="62230"/>
                    <a:pt x="27940" y="76200"/>
                  </a:cubicBezTo>
                  <a:lnTo>
                    <a:pt x="27940" y="87630"/>
                  </a:lnTo>
                  <a:cubicBezTo>
                    <a:pt x="27940" y="97790"/>
                    <a:pt x="27940" y="105410"/>
                    <a:pt x="26670" y="114300"/>
                  </a:cubicBezTo>
                  <a:lnTo>
                    <a:pt x="25400" y="130810"/>
                  </a:lnTo>
                  <a:cubicBezTo>
                    <a:pt x="21590" y="194310"/>
                    <a:pt x="22860" y="208280"/>
                    <a:pt x="22860" y="222250"/>
                  </a:cubicBezTo>
                  <a:cubicBezTo>
                    <a:pt x="24130" y="236220"/>
                    <a:pt x="24130" y="248920"/>
                    <a:pt x="20320" y="311150"/>
                  </a:cubicBezTo>
                  <a:lnTo>
                    <a:pt x="19050" y="328930"/>
                  </a:lnTo>
                  <a:lnTo>
                    <a:pt x="30480" y="316230"/>
                  </a:lnTo>
                  <a:cubicBezTo>
                    <a:pt x="31750" y="328930"/>
                    <a:pt x="29210" y="356870"/>
                    <a:pt x="27940" y="378460"/>
                  </a:cubicBezTo>
                  <a:cubicBezTo>
                    <a:pt x="26670" y="412750"/>
                    <a:pt x="22860" y="450850"/>
                    <a:pt x="25400" y="485140"/>
                  </a:cubicBezTo>
                  <a:lnTo>
                    <a:pt x="16510" y="457200"/>
                  </a:lnTo>
                  <a:lnTo>
                    <a:pt x="17780" y="504190"/>
                  </a:lnTo>
                  <a:cubicBezTo>
                    <a:pt x="17780" y="519430"/>
                    <a:pt x="19050" y="535940"/>
                    <a:pt x="19050" y="552450"/>
                  </a:cubicBezTo>
                  <a:cubicBezTo>
                    <a:pt x="16510" y="565150"/>
                    <a:pt x="13970" y="577850"/>
                    <a:pt x="12700" y="588010"/>
                  </a:cubicBezTo>
                  <a:lnTo>
                    <a:pt x="7620" y="588010"/>
                  </a:lnTo>
                  <a:cubicBezTo>
                    <a:pt x="3810" y="640080"/>
                    <a:pt x="5080" y="643890"/>
                    <a:pt x="8890" y="647700"/>
                  </a:cubicBezTo>
                  <a:cubicBezTo>
                    <a:pt x="10160" y="648970"/>
                    <a:pt x="12700" y="650240"/>
                    <a:pt x="13970" y="650240"/>
                  </a:cubicBezTo>
                  <a:cubicBezTo>
                    <a:pt x="15240" y="652780"/>
                    <a:pt x="16510" y="659130"/>
                    <a:pt x="16510" y="675640"/>
                  </a:cubicBezTo>
                  <a:cubicBezTo>
                    <a:pt x="15240" y="675640"/>
                    <a:pt x="13970" y="675640"/>
                    <a:pt x="11430" y="676910"/>
                  </a:cubicBezTo>
                  <a:cubicBezTo>
                    <a:pt x="6350" y="679450"/>
                    <a:pt x="5080" y="685800"/>
                    <a:pt x="5080" y="712470"/>
                  </a:cubicBezTo>
                  <a:cubicBezTo>
                    <a:pt x="3810" y="722630"/>
                    <a:pt x="5080" y="748030"/>
                    <a:pt x="7620" y="779780"/>
                  </a:cubicBezTo>
                  <a:cubicBezTo>
                    <a:pt x="8890" y="800100"/>
                    <a:pt x="10160" y="822960"/>
                    <a:pt x="11430" y="845820"/>
                  </a:cubicBezTo>
                  <a:lnTo>
                    <a:pt x="38100" y="845820"/>
                  </a:lnTo>
                  <a:lnTo>
                    <a:pt x="11430" y="845820"/>
                  </a:lnTo>
                  <a:lnTo>
                    <a:pt x="11430" y="857250"/>
                  </a:lnTo>
                  <a:cubicBezTo>
                    <a:pt x="7620" y="859168"/>
                    <a:pt x="6350" y="859168"/>
                    <a:pt x="6350" y="859168"/>
                  </a:cubicBezTo>
                  <a:lnTo>
                    <a:pt x="10160" y="859168"/>
                  </a:lnTo>
                  <a:lnTo>
                    <a:pt x="10160" y="859168"/>
                  </a:lnTo>
                  <a:lnTo>
                    <a:pt x="19050" y="859168"/>
                  </a:lnTo>
                  <a:lnTo>
                    <a:pt x="19050" y="859168"/>
                  </a:lnTo>
                  <a:lnTo>
                    <a:pt x="12700" y="859168"/>
                  </a:lnTo>
                  <a:lnTo>
                    <a:pt x="16510" y="859168"/>
                  </a:lnTo>
                  <a:lnTo>
                    <a:pt x="16510" y="859168"/>
                  </a:lnTo>
                  <a:cubicBezTo>
                    <a:pt x="13970" y="859168"/>
                    <a:pt x="10160" y="859168"/>
                    <a:pt x="16510" y="859168"/>
                  </a:cubicBezTo>
                  <a:cubicBezTo>
                    <a:pt x="16510" y="859168"/>
                    <a:pt x="16510" y="859168"/>
                    <a:pt x="15240" y="859168"/>
                  </a:cubicBezTo>
                  <a:lnTo>
                    <a:pt x="12700" y="859168"/>
                  </a:lnTo>
                  <a:lnTo>
                    <a:pt x="12700" y="859168"/>
                  </a:lnTo>
                  <a:cubicBezTo>
                    <a:pt x="13970" y="859168"/>
                    <a:pt x="13970" y="859168"/>
                    <a:pt x="15240" y="859168"/>
                  </a:cubicBezTo>
                  <a:cubicBezTo>
                    <a:pt x="16510" y="859168"/>
                    <a:pt x="19050" y="859168"/>
                    <a:pt x="21590" y="859168"/>
                  </a:cubicBezTo>
                  <a:cubicBezTo>
                    <a:pt x="21590" y="859168"/>
                    <a:pt x="20320" y="859168"/>
                    <a:pt x="20320" y="859168"/>
                  </a:cubicBezTo>
                  <a:cubicBezTo>
                    <a:pt x="20320" y="859168"/>
                    <a:pt x="19050" y="859168"/>
                    <a:pt x="19050" y="859168"/>
                  </a:cubicBezTo>
                  <a:lnTo>
                    <a:pt x="21590" y="859168"/>
                  </a:lnTo>
                  <a:lnTo>
                    <a:pt x="21590" y="859168"/>
                  </a:lnTo>
                  <a:cubicBezTo>
                    <a:pt x="15240" y="859168"/>
                    <a:pt x="17780" y="859168"/>
                    <a:pt x="20320" y="859168"/>
                  </a:cubicBezTo>
                  <a:cubicBezTo>
                    <a:pt x="21590" y="859168"/>
                    <a:pt x="24130" y="859168"/>
                    <a:pt x="20320" y="859168"/>
                  </a:cubicBezTo>
                  <a:lnTo>
                    <a:pt x="16510" y="859168"/>
                  </a:lnTo>
                  <a:lnTo>
                    <a:pt x="17780" y="859168"/>
                  </a:lnTo>
                  <a:lnTo>
                    <a:pt x="11430" y="859168"/>
                  </a:lnTo>
                  <a:cubicBezTo>
                    <a:pt x="11430" y="859168"/>
                    <a:pt x="10160" y="859168"/>
                    <a:pt x="10160" y="859168"/>
                  </a:cubicBezTo>
                  <a:lnTo>
                    <a:pt x="8890" y="859168"/>
                  </a:lnTo>
                  <a:lnTo>
                    <a:pt x="10160" y="859168"/>
                  </a:lnTo>
                  <a:lnTo>
                    <a:pt x="10160" y="859168"/>
                  </a:lnTo>
                  <a:lnTo>
                    <a:pt x="13970" y="859168"/>
                  </a:lnTo>
                  <a:lnTo>
                    <a:pt x="21590" y="859168"/>
                  </a:lnTo>
                  <a:cubicBezTo>
                    <a:pt x="22860" y="859168"/>
                    <a:pt x="22860" y="859168"/>
                    <a:pt x="24130" y="859168"/>
                  </a:cubicBezTo>
                  <a:lnTo>
                    <a:pt x="22860" y="859168"/>
                  </a:lnTo>
                  <a:lnTo>
                    <a:pt x="21590" y="859168"/>
                  </a:lnTo>
                  <a:cubicBezTo>
                    <a:pt x="20320" y="859168"/>
                    <a:pt x="20320" y="859168"/>
                    <a:pt x="20320" y="859168"/>
                  </a:cubicBezTo>
                  <a:cubicBezTo>
                    <a:pt x="17780" y="859168"/>
                    <a:pt x="15240" y="859168"/>
                    <a:pt x="13970" y="859168"/>
                  </a:cubicBezTo>
                  <a:lnTo>
                    <a:pt x="12700" y="859168"/>
                  </a:lnTo>
                  <a:lnTo>
                    <a:pt x="12700" y="859168"/>
                  </a:lnTo>
                  <a:cubicBezTo>
                    <a:pt x="13970" y="859168"/>
                    <a:pt x="15240" y="859168"/>
                    <a:pt x="16510" y="859168"/>
                  </a:cubicBezTo>
                  <a:cubicBezTo>
                    <a:pt x="16510" y="859168"/>
                    <a:pt x="19050" y="859168"/>
                    <a:pt x="22860" y="859168"/>
                  </a:cubicBezTo>
                  <a:lnTo>
                    <a:pt x="12700" y="859168"/>
                  </a:lnTo>
                  <a:cubicBezTo>
                    <a:pt x="8890" y="859168"/>
                    <a:pt x="8890" y="859168"/>
                    <a:pt x="8890" y="859168"/>
                  </a:cubicBezTo>
                  <a:cubicBezTo>
                    <a:pt x="8890" y="859168"/>
                    <a:pt x="8890" y="859168"/>
                    <a:pt x="5080" y="859168"/>
                  </a:cubicBezTo>
                  <a:lnTo>
                    <a:pt x="8890" y="859168"/>
                  </a:lnTo>
                  <a:cubicBezTo>
                    <a:pt x="10160" y="859168"/>
                    <a:pt x="10160" y="859168"/>
                    <a:pt x="10160" y="859168"/>
                  </a:cubicBezTo>
                  <a:cubicBezTo>
                    <a:pt x="10160" y="859168"/>
                    <a:pt x="10160" y="859168"/>
                    <a:pt x="12700" y="859168"/>
                  </a:cubicBezTo>
                  <a:cubicBezTo>
                    <a:pt x="10160" y="859168"/>
                    <a:pt x="8890" y="859168"/>
                    <a:pt x="8890" y="859168"/>
                  </a:cubicBezTo>
                  <a:cubicBezTo>
                    <a:pt x="7620" y="859168"/>
                    <a:pt x="7620" y="859168"/>
                    <a:pt x="2540" y="859168"/>
                  </a:cubicBezTo>
                  <a:lnTo>
                    <a:pt x="0" y="859168"/>
                  </a:lnTo>
                  <a:lnTo>
                    <a:pt x="6350" y="859168"/>
                  </a:lnTo>
                  <a:lnTo>
                    <a:pt x="6350" y="859168"/>
                  </a:lnTo>
                  <a:cubicBezTo>
                    <a:pt x="6350" y="859168"/>
                    <a:pt x="7620" y="859168"/>
                    <a:pt x="8890" y="859168"/>
                  </a:cubicBezTo>
                  <a:lnTo>
                    <a:pt x="8890" y="859168"/>
                  </a:lnTo>
                  <a:lnTo>
                    <a:pt x="10160" y="859168"/>
                  </a:lnTo>
                  <a:cubicBezTo>
                    <a:pt x="11430" y="859168"/>
                    <a:pt x="15240" y="859168"/>
                    <a:pt x="16510" y="859168"/>
                  </a:cubicBezTo>
                  <a:cubicBezTo>
                    <a:pt x="16510" y="859168"/>
                    <a:pt x="15240" y="859168"/>
                    <a:pt x="13970" y="859168"/>
                  </a:cubicBezTo>
                  <a:cubicBezTo>
                    <a:pt x="13970" y="859168"/>
                    <a:pt x="12700" y="859168"/>
                    <a:pt x="12700" y="859168"/>
                  </a:cubicBezTo>
                  <a:lnTo>
                    <a:pt x="8890" y="859168"/>
                  </a:lnTo>
                  <a:lnTo>
                    <a:pt x="8890" y="872490"/>
                  </a:lnTo>
                  <a:lnTo>
                    <a:pt x="6350" y="872490"/>
                  </a:lnTo>
                  <a:lnTo>
                    <a:pt x="6350" y="902970"/>
                  </a:lnTo>
                  <a:cubicBezTo>
                    <a:pt x="3810" y="938530"/>
                    <a:pt x="1270" y="993140"/>
                    <a:pt x="3810" y="1027430"/>
                  </a:cubicBezTo>
                  <a:cubicBezTo>
                    <a:pt x="2540" y="1045210"/>
                    <a:pt x="5080" y="1066800"/>
                    <a:pt x="6350" y="1078230"/>
                  </a:cubicBezTo>
                  <a:lnTo>
                    <a:pt x="5080" y="1078230"/>
                  </a:lnTo>
                  <a:lnTo>
                    <a:pt x="8890" y="1177290"/>
                  </a:lnTo>
                  <a:lnTo>
                    <a:pt x="7620" y="1178560"/>
                  </a:lnTo>
                  <a:lnTo>
                    <a:pt x="7620" y="1182370"/>
                  </a:lnTo>
                  <a:cubicBezTo>
                    <a:pt x="7620" y="1216660"/>
                    <a:pt x="8890" y="1250950"/>
                    <a:pt x="8890" y="1287780"/>
                  </a:cubicBezTo>
                  <a:cubicBezTo>
                    <a:pt x="11430" y="1357630"/>
                    <a:pt x="12700" y="1428750"/>
                    <a:pt x="6350" y="1506220"/>
                  </a:cubicBezTo>
                  <a:lnTo>
                    <a:pt x="6350" y="1512570"/>
                  </a:lnTo>
                  <a:cubicBezTo>
                    <a:pt x="7620" y="1527810"/>
                    <a:pt x="7620" y="1543050"/>
                    <a:pt x="7620" y="1560830"/>
                  </a:cubicBezTo>
                  <a:lnTo>
                    <a:pt x="7620" y="1639570"/>
                  </a:lnTo>
                  <a:lnTo>
                    <a:pt x="2540" y="1659890"/>
                  </a:lnTo>
                  <a:lnTo>
                    <a:pt x="2540" y="1710690"/>
                  </a:lnTo>
                  <a:lnTo>
                    <a:pt x="8890" y="1710690"/>
                  </a:lnTo>
                  <a:cubicBezTo>
                    <a:pt x="46990" y="1710690"/>
                    <a:pt x="102870" y="1711960"/>
                    <a:pt x="118110" y="1711960"/>
                  </a:cubicBezTo>
                  <a:cubicBezTo>
                    <a:pt x="146050" y="1711960"/>
                    <a:pt x="161290" y="1711960"/>
                    <a:pt x="168910" y="1710690"/>
                  </a:cubicBezTo>
                  <a:cubicBezTo>
                    <a:pt x="189230" y="1715770"/>
                    <a:pt x="227330" y="1717040"/>
                    <a:pt x="271780" y="1717040"/>
                  </a:cubicBezTo>
                  <a:cubicBezTo>
                    <a:pt x="298450" y="1717040"/>
                    <a:pt x="327660" y="1717040"/>
                    <a:pt x="356870" y="1715770"/>
                  </a:cubicBezTo>
                  <a:cubicBezTo>
                    <a:pt x="394970" y="1714500"/>
                    <a:pt x="431800" y="1714500"/>
                    <a:pt x="457200" y="1715770"/>
                  </a:cubicBezTo>
                  <a:lnTo>
                    <a:pt x="461010" y="1715770"/>
                  </a:lnTo>
                  <a:lnTo>
                    <a:pt x="463550" y="1709420"/>
                  </a:lnTo>
                  <a:cubicBezTo>
                    <a:pt x="514350" y="1709420"/>
                    <a:pt x="563880" y="1708150"/>
                    <a:pt x="628650" y="1705610"/>
                  </a:cubicBezTo>
                  <a:lnTo>
                    <a:pt x="640080" y="1705610"/>
                  </a:lnTo>
                  <a:lnTo>
                    <a:pt x="638810" y="1703070"/>
                  </a:lnTo>
                  <a:lnTo>
                    <a:pt x="671830" y="1703070"/>
                  </a:lnTo>
                  <a:lnTo>
                    <a:pt x="671830" y="1697990"/>
                  </a:lnTo>
                  <a:cubicBezTo>
                    <a:pt x="694690" y="1697990"/>
                    <a:pt x="718820" y="1699260"/>
                    <a:pt x="745490" y="1700530"/>
                  </a:cubicBezTo>
                  <a:cubicBezTo>
                    <a:pt x="763270" y="1701800"/>
                    <a:pt x="781050" y="1701800"/>
                    <a:pt x="798830" y="1703070"/>
                  </a:cubicBezTo>
                  <a:lnTo>
                    <a:pt x="798830" y="1714500"/>
                  </a:lnTo>
                  <a:lnTo>
                    <a:pt x="1435975" y="1714500"/>
                  </a:lnTo>
                  <a:cubicBezTo>
                    <a:pt x="1645683" y="1714500"/>
                    <a:pt x="1844354" y="1713230"/>
                    <a:pt x="2054063" y="1711960"/>
                  </a:cubicBezTo>
                  <a:cubicBezTo>
                    <a:pt x="2506592" y="1709420"/>
                    <a:pt x="2937046" y="1706880"/>
                    <a:pt x="3334389" y="1710690"/>
                  </a:cubicBezTo>
                  <a:cubicBezTo>
                    <a:pt x="3522023" y="1709420"/>
                    <a:pt x="3665507" y="1709420"/>
                    <a:pt x="3786918" y="1710690"/>
                  </a:cubicBezTo>
                  <a:lnTo>
                    <a:pt x="3786918" y="1711960"/>
                  </a:lnTo>
                  <a:lnTo>
                    <a:pt x="3864178" y="1711960"/>
                  </a:lnTo>
                  <a:lnTo>
                    <a:pt x="4151148" y="1714500"/>
                  </a:lnTo>
                  <a:lnTo>
                    <a:pt x="4151148" y="1710690"/>
                  </a:lnTo>
                  <a:cubicBezTo>
                    <a:pt x="4272558" y="1710690"/>
                    <a:pt x="4405006" y="1709420"/>
                    <a:pt x="4548491" y="1709420"/>
                  </a:cubicBezTo>
                  <a:lnTo>
                    <a:pt x="4647826" y="1715770"/>
                  </a:lnTo>
                  <a:lnTo>
                    <a:pt x="4714050" y="1715770"/>
                  </a:lnTo>
                  <a:cubicBezTo>
                    <a:pt x="4857535" y="1717040"/>
                    <a:pt x="4923758" y="1717040"/>
                    <a:pt x="4945833" y="1709420"/>
                  </a:cubicBezTo>
                  <a:lnTo>
                    <a:pt x="4945833" y="1706880"/>
                  </a:lnTo>
                  <a:cubicBezTo>
                    <a:pt x="5001020" y="1705610"/>
                    <a:pt x="5056206" y="1705610"/>
                    <a:pt x="5100355" y="1704340"/>
                  </a:cubicBezTo>
                  <a:cubicBezTo>
                    <a:pt x="5210728" y="1709420"/>
                    <a:pt x="5354213" y="1708150"/>
                    <a:pt x="5519772" y="1708150"/>
                  </a:cubicBezTo>
                  <a:cubicBezTo>
                    <a:pt x="5685332" y="1706880"/>
                    <a:pt x="5861928" y="1706880"/>
                    <a:pt x="5983338" y="1711960"/>
                  </a:cubicBezTo>
                  <a:lnTo>
                    <a:pt x="5994376" y="1713230"/>
                  </a:lnTo>
                  <a:lnTo>
                    <a:pt x="6016450" y="1713230"/>
                  </a:lnTo>
                  <a:cubicBezTo>
                    <a:pt x="6071637" y="1711960"/>
                    <a:pt x="6292383" y="1710690"/>
                    <a:pt x="6502091" y="1709420"/>
                  </a:cubicBezTo>
                  <a:cubicBezTo>
                    <a:pt x="6700762" y="1708150"/>
                    <a:pt x="6921508" y="1706880"/>
                    <a:pt x="7098105" y="1705610"/>
                  </a:cubicBezTo>
                  <a:cubicBezTo>
                    <a:pt x="7131217" y="1708150"/>
                    <a:pt x="7208478" y="1709420"/>
                    <a:pt x="7274702" y="1709420"/>
                  </a:cubicBezTo>
                  <a:cubicBezTo>
                    <a:pt x="7528559" y="1708150"/>
                    <a:pt x="7815528" y="1706880"/>
                    <a:pt x="8168722" y="1706880"/>
                  </a:cubicBezTo>
                  <a:lnTo>
                    <a:pt x="8179759" y="1708150"/>
                  </a:lnTo>
                  <a:lnTo>
                    <a:pt x="8234945" y="1706880"/>
                  </a:lnTo>
                  <a:cubicBezTo>
                    <a:pt x="8466729" y="1706880"/>
                    <a:pt x="8698512" y="1708150"/>
                    <a:pt x="8930295" y="1708150"/>
                  </a:cubicBezTo>
                  <a:lnTo>
                    <a:pt x="8930295" y="1710690"/>
                  </a:lnTo>
                  <a:lnTo>
                    <a:pt x="9117929" y="1708150"/>
                  </a:lnTo>
                  <a:lnTo>
                    <a:pt x="9206227" y="1708150"/>
                  </a:lnTo>
                  <a:cubicBezTo>
                    <a:pt x="9747055" y="1709420"/>
                    <a:pt x="10309956" y="1710690"/>
                    <a:pt x="10883895" y="1710690"/>
                  </a:cubicBezTo>
                  <a:lnTo>
                    <a:pt x="10905970" y="1710690"/>
                  </a:lnTo>
                  <a:lnTo>
                    <a:pt x="10939082" y="1705610"/>
                  </a:lnTo>
                  <a:lnTo>
                    <a:pt x="10939082" y="1700530"/>
                  </a:lnTo>
                  <a:lnTo>
                    <a:pt x="10961157" y="1700530"/>
                  </a:lnTo>
                  <a:lnTo>
                    <a:pt x="11645468" y="1711960"/>
                  </a:lnTo>
                  <a:cubicBezTo>
                    <a:pt x="11744804" y="1711960"/>
                    <a:pt x="11799991" y="1709420"/>
                    <a:pt x="11866214" y="1708150"/>
                  </a:cubicBezTo>
                  <a:cubicBezTo>
                    <a:pt x="11965549" y="1705610"/>
                    <a:pt x="12053848" y="1701800"/>
                    <a:pt x="12340818" y="1706880"/>
                  </a:cubicBezTo>
                  <a:lnTo>
                    <a:pt x="12340818" y="1704340"/>
                  </a:lnTo>
                  <a:lnTo>
                    <a:pt x="13025129" y="1704340"/>
                  </a:lnTo>
                  <a:cubicBezTo>
                    <a:pt x="13830852" y="1704340"/>
                    <a:pt x="14757984" y="1704340"/>
                    <a:pt x="15475409" y="1709420"/>
                  </a:cubicBezTo>
                  <a:lnTo>
                    <a:pt x="15773416" y="1710690"/>
                  </a:lnTo>
                  <a:lnTo>
                    <a:pt x="15652004" y="1704340"/>
                  </a:lnTo>
                  <a:lnTo>
                    <a:pt x="15718228" y="1704340"/>
                  </a:lnTo>
                  <a:cubicBezTo>
                    <a:pt x="15994160" y="1706880"/>
                    <a:pt x="16093791" y="1708150"/>
                    <a:pt x="16101411" y="1704340"/>
                  </a:cubicBezTo>
                  <a:lnTo>
                    <a:pt x="16101411" y="1705610"/>
                  </a:lnTo>
                  <a:cubicBezTo>
                    <a:pt x="16102681" y="1705610"/>
                    <a:pt x="16102681" y="1705610"/>
                    <a:pt x="16103950" y="1704340"/>
                  </a:cubicBezTo>
                  <a:cubicBezTo>
                    <a:pt x="16105220" y="1704340"/>
                    <a:pt x="16106491" y="1705610"/>
                    <a:pt x="16109031" y="1705610"/>
                  </a:cubicBezTo>
                  <a:lnTo>
                    <a:pt x="16109031" y="1711960"/>
                  </a:lnTo>
                  <a:cubicBezTo>
                    <a:pt x="16144591" y="1710690"/>
                    <a:pt x="16173800" y="1710690"/>
                    <a:pt x="16199200" y="1711960"/>
                  </a:cubicBezTo>
                  <a:cubicBezTo>
                    <a:pt x="16228411" y="1713230"/>
                    <a:pt x="16255081" y="1713230"/>
                    <a:pt x="16283020" y="1710690"/>
                  </a:cubicBezTo>
                  <a:cubicBezTo>
                    <a:pt x="16284291" y="1711960"/>
                    <a:pt x="16285561" y="1714500"/>
                    <a:pt x="16289370" y="1715770"/>
                  </a:cubicBezTo>
                  <a:lnTo>
                    <a:pt x="16291911" y="1715770"/>
                  </a:lnTo>
                  <a:cubicBezTo>
                    <a:pt x="16295720" y="1715770"/>
                    <a:pt x="16298261" y="1714500"/>
                    <a:pt x="16300800" y="1714500"/>
                  </a:cubicBezTo>
                  <a:lnTo>
                    <a:pt x="16300800" y="1719580"/>
                  </a:lnTo>
                  <a:cubicBezTo>
                    <a:pt x="16369381" y="1719580"/>
                    <a:pt x="16390970" y="1711960"/>
                    <a:pt x="16401131" y="1705610"/>
                  </a:cubicBezTo>
                  <a:cubicBezTo>
                    <a:pt x="16455741" y="1706880"/>
                    <a:pt x="16504000" y="1709420"/>
                    <a:pt x="16550991" y="1713230"/>
                  </a:cubicBezTo>
                  <a:lnTo>
                    <a:pt x="16550991" y="1708150"/>
                  </a:lnTo>
                  <a:lnTo>
                    <a:pt x="16568770" y="1708150"/>
                  </a:lnTo>
                  <a:lnTo>
                    <a:pt x="16568770" y="1704340"/>
                  </a:lnTo>
                  <a:lnTo>
                    <a:pt x="16643700" y="1704340"/>
                  </a:lnTo>
                  <a:lnTo>
                    <a:pt x="16690691" y="1706880"/>
                  </a:lnTo>
                  <a:lnTo>
                    <a:pt x="16691961" y="1706880"/>
                  </a:lnTo>
                  <a:cubicBezTo>
                    <a:pt x="16702120" y="1703070"/>
                    <a:pt x="16736411" y="1703070"/>
                    <a:pt x="16768161" y="1703070"/>
                  </a:cubicBezTo>
                  <a:cubicBezTo>
                    <a:pt x="16796100" y="1703070"/>
                    <a:pt x="16821500" y="1703070"/>
                    <a:pt x="16832931" y="1700530"/>
                  </a:cubicBezTo>
                  <a:lnTo>
                    <a:pt x="16896431" y="1700530"/>
                  </a:lnTo>
                  <a:lnTo>
                    <a:pt x="16896431" y="1694180"/>
                  </a:lnTo>
                  <a:lnTo>
                    <a:pt x="16912941" y="1694180"/>
                  </a:lnTo>
                  <a:lnTo>
                    <a:pt x="16912941" y="1687830"/>
                  </a:lnTo>
                  <a:cubicBezTo>
                    <a:pt x="16912941" y="1677670"/>
                    <a:pt x="16912941" y="1666240"/>
                    <a:pt x="16914211" y="1653540"/>
                  </a:cubicBezTo>
                  <a:lnTo>
                    <a:pt x="16914211" y="1640840"/>
                  </a:lnTo>
                  <a:cubicBezTo>
                    <a:pt x="16914211" y="1630680"/>
                    <a:pt x="16914211" y="1623060"/>
                    <a:pt x="16915481" y="1614170"/>
                  </a:cubicBezTo>
                  <a:lnTo>
                    <a:pt x="16916750" y="1597660"/>
                  </a:lnTo>
                  <a:cubicBezTo>
                    <a:pt x="16920561" y="1534160"/>
                    <a:pt x="16919291" y="1520190"/>
                    <a:pt x="16919291" y="1506220"/>
                  </a:cubicBezTo>
                  <a:cubicBezTo>
                    <a:pt x="16918020" y="1492250"/>
                    <a:pt x="16918020" y="1479550"/>
                    <a:pt x="16921831" y="1417320"/>
                  </a:cubicBezTo>
                  <a:lnTo>
                    <a:pt x="16923100" y="1399540"/>
                  </a:lnTo>
                  <a:lnTo>
                    <a:pt x="16911670" y="1412240"/>
                  </a:lnTo>
                  <a:cubicBezTo>
                    <a:pt x="16910400" y="1399540"/>
                    <a:pt x="16912941" y="1371600"/>
                    <a:pt x="16914211" y="1350010"/>
                  </a:cubicBezTo>
                  <a:cubicBezTo>
                    <a:pt x="16916750" y="1316990"/>
                    <a:pt x="16920561" y="1278890"/>
                    <a:pt x="16918020" y="1244600"/>
                  </a:cubicBezTo>
                  <a:lnTo>
                    <a:pt x="16926911" y="1272540"/>
                  </a:lnTo>
                  <a:lnTo>
                    <a:pt x="16925641" y="1225550"/>
                  </a:lnTo>
                  <a:cubicBezTo>
                    <a:pt x="16925641" y="1210310"/>
                    <a:pt x="16924370" y="1193800"/>
                    <a:pt x="16924370" y="1177290"/>
                  </a:cubicBezTo>
                  <a:cubicBezTo>
                    <a:pt x="16926911" y="1164590"/>
                    <a:pt x="16929450" y="1151890"/>
                    <a:pt x="16930720" y="1141730"/>
                  </a:cubicBezTo>
                  <a:lnTo>
                    <a:pt x="16935800" y="1141730"/>
                  </a:lnTo>
                  <a:cubicBezTo>
                    <a:pt x="16939611" y="1089660"/>
                    <a:pt x="16938341" y="1085850"/>
                    <a:pt x="16934531" y="1082040"/>
                  </a:cubicBezTo>
                  <a:cubicBezTo>
                    <a:pt x="16933261" y="1080770"/>
                    <a:pt x="16930720" y="1079500"/>
                    <a:pt x="16929450" y="1079500"/>
                  </a:cubicBezTo>
                  <a:cubicBezTo>
                    <a:pt x="16928181" y="1076960"/>
                    <a:pt x="16926911" y="1070610"/>
                    <a:pt x="16926911" y="1054100"/>
                  </a:cubicBezTo>
                  <a:cubicBezTo>
                    <a:pt x="16928181" y="1054100"/>
                    <a:pt x="16929450" y="1054100"/>
                    <a:pt x="16931991" y="1052830"/>
                  </a:cubicBezTo>
                  <a:cubicBezTo>
                    <a:pt x="16937070" y="1050290"/>
                    <a:pt x="16938341" y="1043940"/>
                    <a:pt x="16938341" y="1017270"/>
                  </a:cubicBezTo>
                  <a:cubicBezTo>
                    <a:pt x="16939611" y="1007110"/>
                    <a:pt x="16938341" y="981710"/>
                    <a:pt x="16935800" y="949960"/>
                  </a:cubicBezTo>
                  <a:cubicBezTo>
                    <a:pt x="16934531" y="929640"/>
                    <a:pt x="16933261" y="906780"/>
                    <a:pt x="16931991" y="883920"/>
                  </a:cubicBezTo>
                  <a:lnTo>
                    <a:pt x="16931991" y="861060"/>
                  </a:lnTo>
                  <a:cubicBezTo>
                    <a:pt x="16937070" y="859168"/>
                    <a:pt x="16938341" y="859168"/>
                    <a:pt x="16937070" y="859168"/>
                  </a:cubicBezTo>
                  <a:lnTo>
                    <a:pt x="16933261" y="859168"/>
                  </a:lnTo>
                  <a:lnTo>
                    <a:pt x="16933261" y="859168"/>
                  </a:lnTo>
                  <a:lnTo>
                    <a:pt x="16924370" y="859168"/>
                  </a:lnTo>
                  <a:lnTo>
                    <a:pt x="16924370" y="859168"/>
                  </a:lnTo>
                  <a:lnTo>
                    <a:pt x="16930720" y="859168"/>
                  </a:lnTo>
                  <a:lnTo>
                    <a:pt x="16926911" y="859168"/>
                  </a:lnTo>
                  <a:lnTo>
                    <a:pt x="16926911" y="859168"/>
                  </a:lnTo>
                  <a:cubicBezTo>
                    <a:pt x="16929450" y="859168"/>
                    <a:pt x="16933261" y="859168"/>
                    <a:pt x="16926911" y="859168"/>
                  </a:cubicBezTo>
                  <a:cubicBezTo>
                    <a:pt x="16926911" y="859168"/>
                    <a:pt x="16926911" y="859168"/>
                    <a:pt x="16928181" y="859168"/>
                  </a:cubicBezTo>
                  <a:lnTo>
                    <a:pt x="16930720" y="859168"/>
                  </a:lnTo>
                  <a:lnTo>
                    <a:pt x="16930720" y="859168"/>
                  </a:lnTo>
                  <a:cubicBezTo>
                    <a:pt x="16929450" y="859168"/>
                    <a:pt x="16929450" y="859168"/>
                    <a:pt x="16928181" y="859168"/>
                  </a:cubicBezTo>
                  <a:cubicBezTo>
                    <a:pt x="16926911" y="859168"/>
                    <a:pt x="16924370" y="859168"/>
                    <a:pt x="16921831" y="859168"/>
                  </a:cubicBezTo>
                  <a:cubicBezTo>
                    <a:pt x="16921831" y="859168"/>
                    <a:pt x="16923100" y="859168"/>
                    <a:pt x="16923100" y="859168"/>
                  </a:cubicBezTo>
                  <a:cubicBezTo>
                    <a:pt x="16923100" y="859168"/>
                    <a:pt x="16923100" y="859168"/>
                    <a:pt x="16924370" y="859168"/>
                  </a:cubicBezTo>
                  <a:lnTo>
                    <a:pt x="16919291" y="859168"/>
                  </a:lnTo>
                  <a:lnTo>
                    <a:pt x="16925641" y="859168"/>
                  </a:lnTo>
                  <a:lnTo>
                    <a:pt x="16926911" y="859168"/>
                  </a:lnTo>
                  <a:lnTo>
                    <a:pt x="16926911" y="859168"/>
                  </a:lnTo>
                  <a:cubicBezTo>
                    <a:pt x="16933261" y="859168"/>
                    <a:pt x="16930720" y="859168"/>
                    <a:pt x="16928181" y="859168"/>
                  </a:cubicBezTo>
                  <a:cubicBezTo>
                    <a:pt x="16926911" y="859168"/>
                    <a:pt x="16924370" y="859168"/>
                    <a:pt x="16928181" y="859168"/>
                  </a:cubicBezTo>
                  <a:lnTo>
                    <a:pt x="16931991" y="859168"/>
                  </a:lnTo>
                  <a:lnTo>
                    <a:pt x="16930720" y="859168"/>
                  </a:lnTo>
                  <a:lnTo>
                    <a:pt x="16937070" y="859168"/>
                  </a:lnTo>
                  <a:cubicBezTo>
                    <a:pt x="16937070" y="859168"/>
                    <a:pt x="16938341" y="859168"/>
                    <a:pt x="16938341" y="859168"/>
                  </a:cubicBezTo>
                  <a:lnTo>
                    <a:pt x="16939611" y="859168"/>
                  </a:lnTo>
                  <a:lnTo>
                    <a:pt x="16938341" y="859168"/>
                  </a:lnTo>
                  <a:lnTo>
                    <a:pt x="16938341" y="859168"/>
                  </a:lnTo>
                  <a:lnTo>
                    <a:pt x="16934531" y="859168"/>
                  </a:lnTo>
                  <a:lnTo>
                    <a:pt x="16926911" y="859168"/>
                  </a:lnTo>
                  <a:cubicBezTo>
                    <a:pt x="16925641" y="859168"/>
                    <a:pt x="16925641" y="859168"/>
                    <a:pt x="16924370" y="859168"/>
                  </a:cubicBezTo>
                  <a:lnTo>
                    <a:pt x="16925641" y="859168"/>
                  </a:lnTo>
                  <a:lnTo>
                    <a:pt x="16926911" y="859168"/>
                  </a:lnTo>
                  <a:cubicBezTo>
                    <a:pt x="16928181" y="859168"/>
                    <a:pt x="16928181" y="859168"/>
                    <a:pt x="16928181" y="859168"/>
                  </a:cubicBezTo>
                  <a:cubicBezTo>
                    <a:pt x="16930720" y="859168"/>
                    <a:pt x="16933261" y="859168"/>
                    <a:pt x="16934531" y="859168"/>
                  </a:cubicBezTo>
                  <a:lnTo>
                    <a:pt x="16935800" y="859168"/>
                  </a:lnTo>
                  <a:lnTo>
                    <a:pt x="16931991" y="859168"/>
                  </a:lnTo>
                  <a:cubicBezTo>
                    <a:pt x="16931991" y="859168"/>
                    <a:pt x="16929450" y="859168"/>
                    <a:pt x="16928181" y="859168"/>
                  </a:cubicBezTo>
                  <a:cubicBezTo>
                    <a:pt x="16928181" y="859168"/>
                    <a:pt x="16925641" y="859168"/>
                    <a:pt x="16921831" y="859168"/>
                  </a:cubicBezTo>
                  <a:lnTo>
                    <a:pt x="16931991" y="859168"/>
                  </a:lnTo>
                  <a:cubicBezTo>
                    <a:pt x="16935800" y="859168"/>
                    <a:pt x="16935800" y="859168"/>
                    <a:pt x="16935800" y="859168"/>
                  </a:cubicBezTo>
                  <a:cubicBezTo>
                    <a:pt x="16935800" y="859168"/>
                    <a:pt x="16935800" y="859168"/>
                    <a:pt x="16939611" y="859168"/>
                  </a:cubicBezTo>
                  <a:lnTo>
                    <a:pt x="16935800" y="859168"/>
                  </a:lnTo>
                  <a:cubicBezTo>
                    <a:pt x="16934531" y="859168"/>
                    <a:pt x="16934531" y="859168"/>
                    <a:pt x="16934531" y="859168"/>
                  </a:cubicBezTo>
                  <a:cubicBezTo>
                    <a:pt x="16934531" y="859168"/>
                    <a:pt x="16934531" y="859168"/>
                    <a:pt x="16931991" y="859168"/>
                  </a:cubicBezTo>
                  <a:cubicBezTo>
                    <a:pt x="16934531" y="859168"/>
                    <a:pt x="16935800" y="859168"/>
                    <a:pt x="16935800" y="859168"/>
                  </a:cubicBezTo>
                  <a:cubicBezTo>
                    <a:pt x="16935800" y="859168"/>
                    <a:pt x="16935800" y="859168"/>
                    <a:pt x="16940881" y="859168"/>
                  </a:cubicBezTo>
                  <a:close/>
                  <a:moveTo>
                    <a:pt x="27940" y="495300"/>
                  </a:moveTo>
                  <a:lnTo>
                    <a:pt x="27940" y="488950"/>
                  </a:lnTo>
                  <a:lnTo>
                    <a:pt x="29210" y="488950"/>
                  </a:lnTo>
                  <a:cubicBezTo>
                    <a:pt x="27940" y="491490"/>
                    <a:pt x="27940" y="492760"/>
                    <a:pt x="27940" y="495300"/>
                  </a:cubicBezTo>
                  <a:close/>
                  <a:moveTo>
                    <a:pt x="38100" y="1102360"/>
                  </a:moveTo>
                  <a:cubicBezTo>
                    <a:pt x="38100" y="1098550"/>
                    <a:pt x="36830" y="1096010"/>
                    <a:pt x="36830" y="1093470"/>
                  </a:cubicBezTo>
                  <a:lnTo>
                    <a:pt x="38100" y="1093470"/>
                  </a:lnTo>
                  <a:lnTo>
                    <a:pt x="38100" y="1102360"/>
                  </a:lnTo>
                  <a:close/>
                  <a:moveTo>
                    <a:pt x="16865950" y="546100"/>
                  </a:moveTo>
                  <a:lnTo>
                    <a:pt x="16867222" y="577850"/>
                  </a:lnTo>
                  <a:lnTo>
                    <a:pt x="16858331" y="563880"/>
                  </a:lnTo>
                  <a:lnTo>
                    <a:pt x="16860872" y="591820"/>
                  </a:lnTo>
                  <a:cubicBezTo>
                    <a:pt x="16865950" y="647700"/>
                    <a:pt x="16864681" y="669290"/>
                    <a:pt x="16863411" y="718820"/>
                  </a:cubicBezTo>
                  <a:lnTo>
                    <a:pt x="16862141" y="741680"/>
                  </a:lnTo>
                  <a:lnTo>
                    <a:pt x="16859600" y="762000"/>
                  </a:lnTo>
                  <a:cubicBezTo>
                    <a:pt x="16857061" y="786130"/>
                    <a:pt x="16857061" y="817880"/>
                    <a:pt x="16858331" y="843280"/>
                  </a:cubicBezTo>
                  <a:lnTo>
                    <a:pt x="16854522" y="843280"/>
                  </a:lnTo>
                  <a:lnTo>
                    <a:pt x="16854522" y="859168"/>
                  </a:lnTo>
                  <a:lnTo>
                    <a:pt x="16858331" y="859168"/>
                  </a:lnTo>
                  <a:lnTo>
                    <a:pt x="16863411" y="859168"/>
                  </a:lnTo>
                  <a:lnTo>
                    <a:pt x="16858331" y="859168"/>
                  </a:lnTo>
                  <a:cubicBezTo>
                    <a:pt x="16858331" y="859168"/>
                    <a:pt x="16858331" y="859168"/>
                    <a:pt x="16859600" y="859168"/>
                  </a:cubicBezTo>
                  <a:lnTo>
                    <a:pt x="16850711" y="859168"/>
                  </a:lnTo>
                  <a:lnTo>
                    <a:pt x="16850711" y="859168"/>
                  </a:lnTo>
                  <a:lnTo>
                    <a:pt x="16855791" y="859168"/>
                  </a:lnTo>
                  <a:cubicBezTo>
                    <a:pt x="16854522" y="859168"/>
                    <a:pt x="16854522" y="859168"/>
                    <a:pt x="16853250" y="859168"/>
                  </a:cubicBezTo>
                  <a:cubicBezTo>
                    <a:pt x="16851981" y="859168"/>
                    <a:pt x="16850711" y="859168"/>
                    <a:pt x="16849441" y="859168"/>
                  </a:cubicBezTo>
                  <a:lnTo>
                    <a:pt x="16848172" y="859168"/>
                  </a:lnTo>
                  <a:cubicBezTo>
                    <a:pt x="16846900" y="859168"/>
                    <a:pt x="16848172" y="859168"/>
                    <a:pt x="16850711" y="859168"/>
                  </a:cubicBezTo>
                  <a:cubicBezTo>
                    <a:pt x="16853250" y="859168"/>
                    <a:pt x="16855791" y="859168"/>
                    <a:pt x="16853250" y="859168"/>
                  </a:cubicBezTo>
                  <a:lnTo>
                    <a:pt x="16853250" y="859168"/>
                  </a:lnTo>
                  <a:cubicBezTo>
                    <a:pt x="16854522" y="859168"/>
                    <a:pt x="16854522" y="859168"/>
                    <a:pt x="16855791" y="859168"/>
                  </a:cubicBezTo>
                  <a:cubicBezTo>
                    <a:pt x="16855791" y="859168"/>
                    <a:pt x="16854522" y="859168"/>
                    <a:pt x="16854522" y="859168"/>
                  </a:cubicBezTo>
                  <a:cubicBezTo>
                    <a:pt x="16853250" y="859168"/>
                    <a:pt x="16850711" y="859168"/>
                    <a:pt x="16855791" y="859168"/>
                  </a:cubicBezTo>
                  <a:lnTo>
                    <a:pt x="16846900" y="859168"/>
                  </a:lnTo>
                  <a:lnTo>
                    <a:pt x="16846900" y="859168"/>
                  </a:lnTo>
                  <a:cubicBezTo>
                    <a:pt x="16846900" y="859168"/>
                    <a:pt x="16848172" y="859168"/>
                    <a:pt x="16854522" y="859168"/>
                  </a:cubicBezTo>
                  <a:cubicBezTo>
                    <a:pt x="16857061" y="859168"/>
                    <a:pt x="16858331" y="859168"/>
                    <a:pt x="16860872" y="859168"/>
                  </a:cubicBezTo>
                  <a:cubicBezTo>
                    <a:pt x="16860872" y="859168"/>
                    <a:pt x="16860872" y="859168"/>
                    <a:pt x="16862141" y="859168"/>
                  </a:cubicBezTo>
                  <a:cubicBezTo>
                    <a:pt x="16863411" y="859168"/>
                    <a:pt x="16862141" y="859168"/>
                    <a:pt x="16862141" y="859168"/>
                  </a:cubicBezTo>
                  <a:cubicBezTo>
                    <a:pt x="16860872" y="859168"/>
                    <a:pt x="16859600" y="859168"/>
                    <a:pt x="16857061" y="859168"/>
                  </a:cubicBezTo>
                  <a:cubicBezTo>
                    <a:pt x="16853250" y="859168"/>
                    <a:pt x="16851981" y="859168"/>
                    <a:pt x="16851981" y="859168"/>
                  </a:cubicBezTo>
                  <a:lnTo>
                    <a:pt x="16853250" y="859168"/>
                  </a:lnTo>
                  <a:cubicBezTo>
                    <a:pt x="16857061" y="859168"/>
                    <a:pt x="16860872" y="859168"/>
                    <a:pt x="16860872" y="859168"/>
                  </a:cubicBezTo>
                  <a:lnTo>
                    <a:pt x="16859600" y="859168"/>
                  </a:lnTo>
                  <a:lnTo>
                    <a:pt x="16859600" y="859168"/>
                  </a:lnTo>
                  <a:cubicBezTo>
                    <a:pt x="16858331" y="859168"/>
                    <a:pt x="16857061" y="859168"/>
                    <a:pt x="16850711" y="859168"/>
                  </a:cubicBezTo>
                  <a:cubicBezTo>
                    <a:pt x="16843091" y="859168"/>
                    <a:pt x="16843091" y="859168"/>
                    <a:pt x="16840550" y="859168"/>
                  </a:cubicBezTo>
                  <a:lnTo>
                    <a:pt x="16839281" y="859168"/>
                  </a:lnTo>
                  <a:lnTo>
                    <a:pt x="16843091" y="859168"/>
                  </a:lnTo>
                  <a:cubicBezTo>
                    <a:pt x="16849441" y="859168"/>
                    <a:pt x="16849441" y="859168"/>
                    <a:pt x="16849441" y="859168"/>
                  </a:cubicBezTo>
                  <a:cubicBezTo>
                    <a:pt x="16849441" y="859168"/>
                    <a:pt x="16851981" y="859168"/>
                    <a:pt x="16858331" y="859168"/>
                  </a:cubicBezTo>
                  <a:lnTo>
                    <a:pt x="16857061" y="859168"/>
                  </a:lnTo>
                  <a:lnTo>
                    <a:pt x="16854522" y="859168"/>
                  </a:lnTo>
                  <a:cubicBezTo>
                    <a:pt x="16850711" y="859168"/>
                    <a:pt x="16853250" y="859168"/>
                    <a:pt x="16857061" y="859168"/>
                  </a:cubicBezTo>
                  <a:cubicBezTo>
                    <a:pt x="16860872" y="859168"/>
                    <a:pt x="16864681" y="859168"/>
                    <a:pt x="16863411" y="859168"/>
                  </a:cubicBezTo>
                  <a:cubicBezTo>
                    <a:pt x="16862141" y="859168"/>
                    <a:pt x="16862141" y="859168"/>
                    <a:pt x="16860872" y="859168"/>
                  </a:cubicBezTo>
                  <a:lnTo>
                    <a:pt x="16857061" y="859168"/>
                  </a:lnTo>
                  <a:lnTo>
                    <a:pt x="16860872" y="859168"/>
                  </a:lnTo>
                  <a:lnTo>
                    <a:pt x="16860872" y="859168"/>
                  </a:lnTo>
                  <a:lnTo>
                    <a:pt x="16858331" y="859168"/>
                  </a:lnTo>
                  <a:lnTo>
                    <a:pt x="16859600" y="859168"/>
                  </a:lnTo>
                  <a:lnTo>
                    <a:pt x="16854522" y="859168"/>
                  </a:lnTo>
                  <a:lnTo>
                    <a:pt x="16859600" y="859168"/>
                  </a:lnTo>
                  <a:cubicBezTo>
                    <a:pt x="16860872" y="859168"/>
                    <a:pt x="16863411" y="859168"/>
                    <a:pt x="16864681" y="859168"/>
                  </a:cubicBezTo>
                  <a:lnTo>
                    <a:pt x="16860872" y="859168"/>
                  </a:lnTo>
                  <a:cubicBezTo>
                    <a:pt x="16851981" y="859168"/>
                    <a:pt x="16853250" y="859168"/>
                    <a:pt x="16854522" y="859168"/>
                  </a:cubicBezTo>
                  <a:cubicBezTo>
                    <a:pt x="16855791" y="859168"/>
                    <a:pt x="16855791" y="859168"/>
                    <a:pt x="16857061" y="859168"/>
                  </a:cubicBezTo>
                  <a:lnTo>
                    <a:pt x="16851981" y="863600"/>
                  </a:lnTo>
                  <a:cubicBezTo>
                    <a:pt x="16850711" y="867410"/>
                    <a:pt x="16850711" y="869950"/>
                    <a:pt x="16849441" y="873760"/>
                  </a:cubicBezTo>
                  <a:lnTo>
                    <a:pt x="16857061" y="873760"/>
                  </a:lnTo>
                  <a:lnTo>
                    <a:pt x="16857061" y="883920"/>
                  </a:lnTo>
                  <a:lnTo>
                    <a:pt x="16851981" y="883920"/>
                  </a:lnTo>
                  <a:cubicBezTo>
                    <a:pt x="16849441" y="896620"/>
                    <a:pt x="16848172" y="918210"/>
                    <a:pt x="16846900" y="946150"/>
                  </a:cubicBezTo>
                  <a:cubicBezTo>
                    <a:pt x="16845631" y="966470"/>
                    <a:pt x="16845631" y="988060"/>
                    <a:pt x="16843091" y="1013460"/>
                  </a:cubicBezTo>
                  <a:lnTo>
                    <a:pt x="16855791" y="1014730"/>
                  </a:lnTo>
                  <a:cubicBezTo>
                    <a:pt x="16857061" y="1012190"/>
                    <a:pt x="16857061" y="1005840"/>
                    <a:pt x="16858331" y="999490"/>
                  </a:cubicBezTo>
                  <a:lnTo>
                    <a:pt x="16862141" y="999490"/>
                  </a:lnTo>
                  <a:cubicBezTo>
                    <a:pt x="16862141" y="1007110"/>
                    <a:pt x="16863411" y="1016000"/>
                    <a:pt x="16864681" y="1024890"/>
                  </a:cubicBezTo>
                  <a:cubicBezTo>
                    <a:pt x="16859600" y="1031240"/>
                    <a:pt x="16859600" y="1049020"/>
                    <a:pt x="16860872" y="1087120"/>
                  </a:cubicBezTo>
                  <a:lnTo>
                    <a:pt x="16860872" y="1097280"/>
                  </a:lnTo>
                  <a:lnTo>
                    <a:pt x="16851981" y="1094740"/>
                  </a:lnTo>
                  <a:lnTo>
                    <a:pt x="16851981" y="1104900"/>
                  </a:lnTo>
                  <a:cubicBezTo>
                    <a:pt x="16853250" y="1135380"/>
                    <a:pt x="16855791" y="1144270"/>
                    <a:pt x="16858331" y="1155700"/>
                  </a:cubicBezTo>
                  <a:cubicBezTo>
                    <a:pt x="16859600" y="1160780"/>
                    <a:pt x="16860872" y="1167130"/>
                    <a:pt x="16862141" y="1176020"/>
                  </a:cubicBezTo>
                  <a:cubicBezTo>
                    <a:pt x="16860872" y="1223010"/>
                    <a:pt x="16855791" y="1235710"/>
                    <a:pt x="16850711" y="1245870"/>
                  </a:cubicBezTo>
                  <a:lnTo>
                    <a:pt x="16849441" y="1248410"/>
                  </a:lnTo>
                  <a:lnTo>
                    <a:pt x="16849441" y="1250950"/>
                  </a:lnTo>
                  <a:cubicBezTo>
                    <a:pt x="16849441" y="1280160"/>
                    <a:pt x="16849441" y="1283970"/>
                    <a:pt x="16855791" y="1285240"/>
                  </a:cubicBezTo>
                  <a:cubicBezTo>
                    <a:pt x="16858331" y="1285240"/>
                    <a:pt x="16859600" y="1285240"/>
                    <a:pt x="16860872" y="1283970"/>
                  </a:cubicBezTo>
                  <a:lnTo>
                    <a:pt x="16860872" y="1291590"/>
                  </a:lnTo>
                  <a:cubicBezTo>
                    <a:pt x="16858331" y="1357630"/>
                    <a:pt x="16860872" y="1405890"/>
                    <a:pt x="16864681" y="1479550"/>
                  </a:cubicBezTo>
                  <a:lnTo>
                    <a:pt x="16865950" y="1492250"/>
                  </a:lnTo>
                  <a:cubicBezTo>
                    <a:pt x="16859600" y="1492250"/>
                    <a:pt x="16859600" y="1498600"/>
                    <a:pt x="16858331" y="1501140"/>
                  </a:cubicBezTo>
                  <a:lnTo>
                    <a:pt x="16858331" y="1502410"/>
                  </a:lnTo>
                  <a:lnTo>
                    <a:pt x="16862141" y="1527810"/>
                  </a:lnTo>
                  <a:lnTo>
                    <a:pt x="16859600" y="1524000"/>
                  </a:lnTo>
                  <a:lnTo>
                    <a:pt x="16860872" y="1551940"/>
                  </a:lnTo>
                  <a:cubicBezTo>
                    <a:pt x="16862141" y="1568450"/>
                    <a:pt x="16863411" y="1572260"/>
                    <a:pt x="16865950" y="1576070"/>
                  </a:cubicBezTo>
                  <a:cubicBezTo>
                    <a:pt x="16867222" y="1578610"/>
                    <a:pt x="16869761" y="1581150"/>
                    <a:pt x="16871031" y="1611630"/>
                  </a:cubicBezTo>
                  <a:lnTo>
                    <a:pt x="16871031" y="1614170"/>
                  </a:lnTo>
                  <a:cubicBezTo>
                    <a:pt x="16873572" y="1620520"/>
                    <a:pt x="16872300" y="1635760"/>
                    <a:pt x="16871031" y="1645920"/>
                  </a:cubicBezTo>
                  <a:lnTo>
                    <a:pt x="16857061" y="1644650"/>
                  </a:lnTo>
                  <a:lnTo>
                    <a:pt x="16831661" y="1642110"/>
                  </a:lnTo>
                  <a:cubicBezTo>
                    <a:pt x="16811341" y="1640840"/>
                    <a:pt x="16792291" y="1642110"/>
                    <a:pt x="16777050" y="1643380"/>
                  </a:cubicBezTo>
                  <a:lnTo>
                    <a:pt x="16777050" y="1639570"/>
                  </a:lnTo>
                  <a:lnTo>
                    <a:pt x="16771972" y="1637030"/>
                  </a:lnTo>
                  <a:lnTo>
                    <a:pt x="16724981" y="1640840"/>
                  </a:lnTo>
                  <a:cubicBezTo>
                    <a:pt x="16680531" y="1643380"/>
                    <a:pt x="16672911" y="1644650"/>
                    <a:pt x="16627191" y="1649730"/>
                  </a:cubicBezTo>
                  <a:cubicBezTo>
                    <a:pt x="16600522" y="1647190"/>
                    <a:pt x="16573850" y="1645920"/>
                    <a:pt x="16547181" y="1645920"/>
                  </a:cubicBezTo>
                  <a:lnTo>
                    <a:pt x="16533211" y="1645920"/>
                  </a:lnTo>
                  <a:cubicBezTo>
                    <a:pt x="16523050" y="1644650"/>
                    <a:pt x="16510350" y="1643380"/>
                    <a:pt x="16493841" y="1643380"/>
                  </a:cubicBezTo>
                  <a:lnTo>
                    <a:pt x="16493841" y="1645920"/>
                  </a:lnTo>
                  <a:lnTo>
                    <a:pt x="16491300" y="1645920"/>
                  </a:lnTo>
                  <a:cubicBezTo>
                    <a:pt x="16490031" y="1644650"/>
                    <a:pt x="16488761" y="1644650"/>
                    <a:pt x="16487491" y="1643380"/>
                  </a:cubicBezTo>
                  <a:lnTo>
                    <a:pt x="16484950" y="1643380"/>
                  </a:lnTo>
                  <a:cubicBezTo>
                    <a:pt x="16473522" y="1645920"/>
                    <a:pt x="16460822" y="1647190"/>
                    <a:pt x="16445581" y="1648460"/>
                  </a:cubicBezTo>
                  <a:lnTo>
                    <a:pt x="16427800" y="1640840"/>
                  </a:lnTo>
                  <a:lnTo>
                    <a:pt x="16421450" y="1645920"/>
                  </a:lnTo>
                  <a:lnTo>
                    <a:pt x="16305881" y="1640840"/>
                  </a:lnTo>
                  <a:cubicBezTo>
                    <a:pt x="16288100" y="1643380"/>
                    <a:pt x="16270322" y="1644650"/>
                    <a:pt x="16253811" y="1647190"/>
                  </a:cubicBezTo>
                  <a:cubicBezTo>
                    <a:pt x="16228411" y="1647190"/>
                    <a:pt x="16204281" y="1645920"/>
                    <a:pt x="16178881" y="1645920"/>
                  </a:cubicBezTo>
                  <a:lnTo>
                    <a:pt x="16178881" y="1640840"/>
                  </a:lnTo>
                  <a:lnTo>
                    <a:pt x="16128081" y="1644650"/>
                  </a:lnTo>
                  <a:cubicBezTo>
                    <a:pt x="16119191" y="1644650"/>
                    <a:pt x="16111572" y="1644650"/>
                    <a:pt x="16101411" y="1643380"/>
                  </a:cubicBezTo>
                  <a:lnTo>
                    <a:pt x="16101411" y="1642110"/>
                  </a:lnTo>
                  <a:cubicBezTo>
                    <a:pt x="15938976" y="1638300"/>
                    <a:pt x="15629931" y="1637030"/>
                    <a:pt x="15265701" y="1637030"/>
                  </a:cubicBezTo>
                  <a:lnTo>
                    <a:pt x="15011843" y="1637030"/>
                  </a:lnTo>
                  <a:lnTo>
                    <a:pt x="15111180" y="1642110"/>
                  </a:lnTo>
                  <a:cubicBezTo>
                    <a:pt x="15044956" y="1642110"/>
                    <a:pt x="15000807" y="1640840"/>
                    <a:pt x="14945620" y="1640840"/>
                  </a:cubicBezTo>
                  <a:cubicBezTo>
                    <a:pt x="14912508" y="1640840"/>
                    <a:pt x="14879396" y="1639570"/>
                    <a:pt x="14846284" y="1639570"/>
                  </a:cubicBezTo>
                  <a:lnTo>
                    <a:pt x="14824210" y="1639570"/>
                  </a:lnTo>
                  <a:cubicBezTo>
                    <a:pt x="14791097" y="1640840"/>
                    <a:pt x="14746948" y="1642110"/>
                    <a:pt x="14724873" y="1644650"/>
                  </a:cubicBezTo>
                  <a:lnTo>
                    <a:pt x="14724873" y="1643380"/>
                  </a:lnTo>
                  <a:cubicBezTo>
                    <a:pt x="14471016" y="1639570"/>
                    <a:pt x="14294419" y="1640840"/>
                    <a:pt x="14150935" y="1644650"/>
                  </a:cubicBezTo>
                  <a:lnTo>
                    <a:pt x="14128860" y="1644650"/>
                  </a:lnTo>
                  <a:cubicBezTo>
                    <a:pt x="13599071" y="1644650"/>
                    <a:pt x="13003057" y="1644650"/>
                    <a:pt x="12870610" y="1637030"/>
                  </a:cubicBezTo>
                  <a:lnTo>
                    <a:pt x="12848535" y="1637030"/>
                  </a:lnTo>
                  <a:cubicBezTo>
                    <a:pt x="12660901" y="1637030"/>
                    <a:pt x="12605714" y="1637030"/>
                    <a:pt x="12594677" y="1643380"/>
                  </a:cubicBezTo>
                  <a:lnTo>
                    <a:pt x="12506378" y="1643380"/>
                  </a:lnTo>
                  <a:lnTo>
                    <a:pt x="12362894" y="1639570"/>
                  </a:lnTo>
                  <a:lnTo>
                    <a:pt x="12230446" y="1644650"/>
                  </a:lnTo>
                  <a:cubicBezTo>
                    <a:pt x="12164223" y="1644650"/>
                    <a:pt x="12097999" y="1644650"/>
                    <a:pt x="12053850" y="1643380"/>
                  </a:cubicBezTo>
                  <a:lnTo>
                    <a:pt x="12053850" y="1634490"/>
                  </a:lnTo>
                  <a:cubicBezTo>
                    <a:pt x="11777918" y="1631950"/>
                    <a:pt x="11369538" y="1633220"/>
                    <a:pt x="11071531" y="1634490"/>
                  </a:cubicBezTo>
                  <a:cubicBezTo>
                    <a:pt x="10939083" y="1634490"/>
                    <a:pt x="10817673" y="1635760"/>
                    <a:pt x="10751450" y="1635760"/>
                  </a:cubicBezTo>
                  <a:lnTo>
                    <a:pt x="10751450" y="1638300"/>
                  </a:lnTo>
                  <a:lnTo>
                    <a:pt x="9846392" y="1638300"/>
                  </a:lnTo>
                  <a:lnTo>
                    <a:pt x="9846392" y="1635760"/>
                  </a:lnTo>
                  <a:cubicBezTo>
                    <a:pt x="9813280" y="1637030"/>
                    <a:pt x="9780168" y="1637030"/>
                    <a:pt x="9758094" y="1638300"/>
                  </a:cubicBezTo>
                  <a:lnTo>
                    <a:pt x="9460087" y="1638300"/>
                  </a:lnTo>
                  <a:cubicBezTo>
                    <a:pt x="8676439" y="1638300"/>
                    <a:pt x="7859679" y="1638300"/>
                    <a:pt x="7142256" y="1642110"/>
                  </a:cubicBezTo>
                  <a:lnTo>
                    <a:pt x="7098106" y="1642110"/>
                  </a:lnTo>
                  <a:cubicBezTo>
                    <a:pt x="7020845" y="1642110"/>
                    <a:pt x="6954622" y="1643380"/>
                    <a:pt x="6877361" y="1643380"/>
                  </a:cubicBezTo>
                  <a:lnTo>
                    <a:pt x="6502093" y="1645920"/>
                  </a:lnTo>
                  <a:lnTo>
                    <a:pt x="6579353" y="1648460"/>
                  </a:lnTo>
                  <a:lnTo>
                    <a:pt x="6413795" y="1648460"/>
                  </a:lnTo>
                  <a:cubicBezTo>
                    <a:pt x="6358608" y="1644650"/>
                    <a:pt x="6259273" y="1642110"/>
                    <a:pt x="6193049" y="1639570"/>
                  </a:cubicBezTo>
                  <a:lnTo>
                    <a:pt x="6182011" y="1645920"/>
                  </a:lnTo>
                  <a:lnTo>
                    <a:pt x="6170974" y="1640840"/>
                  </a:lnTo>
                  <a:cubicBezTo>
                    <a:pt x="6137862" y="1642110"/>
                    <a:pt x="5928154" y="1640840"/>
                    <a:pt x="5751557" y="1640840"/>
                  </a:cubicBezTo>
                  <a:lnTo>
                    <a:pt x="5243842" y="1640840"/>
                  </a:lnTo>
                  <a:lnTo>
                    <a:pt x="5243842" y="1644650"/>
                  </a:lnTo>
                  <a:cubicBezTo>
                    <a:pt x="5199693" y="1644650"/>
                    <a:pt x="5166581" y="1644650"/>
                    <a:pt x="5122432" y="1645920"/>
                  </a:cubicBezTo>
                  <a:lnTo>
                    <a:pt x="5111394" y="1645920"/>
                  </a:lnTo>
                  <a:cubicBezTo>
                    <a:pt x="4989984" y="1647190"/>
                    <a:pt x="4857536" y="1648460"/>
                    <a:pt x="4703014" y="1649730"/>
                  </a:cubicBezTo>
                  <a:cubicBezTo>
                    <a:pt x="4714052" y="1648460"/>
                    <a:pt x="4714052" y="1647190"/>
                    <a:pt x="4725089" y="1645920"/>
                  </a:cubicBezTo>
                  <a:cubicBezTo>
                    <a:pt x="4736126" y="1639570"/>
                    <a:pt x="4669903" y="1635760"/>
                    <a:pt x="4636791" y="1634490"/>
                  </a:cubicBezTo>
                  <a:lnTo>
                    <a:pt x="4614716" y="1634490"/>
                  </a:lnTo>
                  <a:cubicBezTo>
                    <a:pt x="4316709" y="1633220"/>
                    <a:pt x="4261523" y="1634490"/>
                    <a:pt x="4217374" y="1638300"/>
                  </a:cubicBezTo>
                  <a:cubicBezTo>
                    <a:pt x="4206336" y="1639570"/>
                    <a:pt x="4173224" y="1640840"/>
                    <a:pt x="3930404" y="1639570"/>
                  </a:cubicBezTo>
                  <a:lnTo>
                    <a:pt x="3908330" y="1639570"/>
                  </a:lnTo>
                  <a:cubicBezTo>
                    <a:pt x="3875218" y="1640840"/>
                    <a:pt x="3853143" y="1642110"/>
                    <a:pt x="3842106" y="1643380"/>
                  </a:cubicBezTo>
                  <a:cubicBezTo>
                    <a:pt x="3555136" y="1644650"/>
                    <a:pt x="3455801" y="1645920"/>
                    <a:pt x="3378540" y="1647190"/>
                  </a:cubicBezTo>
                  <a:lnTo>
                    <a:pt x="3102607" y="1644650"/>
                  </a:lnTo>
                  <a:cubicBezTo>
                    <a:pt x="3003272" y="1643380"/>
                    <a:pt x="2948085" y="1643380"/>
                    <a:pt x="2914973" y="1642110"/>
                  </a:cubicBezTo>
                  <a:lnTo>
                    <a:pt x="2914973" y="1633220"/>
                  </a:lnTo>
                  <a:lnTo>
                    <a:pt x="1601536" y="1630680"/>
                  </a:lnTo>
                  <a:lnTo>
                    <a:pt x="1634648" y="1635760"/>
                  </a:lnTo>
                  <a:cubicBezTo>
                    <a:pt x="1546350" y="1637030"/>
                    <a:pt x="1369753" y="1639570"/>
                    <a:pt x="1248343" y="1639570"/>
                  </a:cubicBezTo>
                  <a:cubicBezTo>
                    <a:pt x="1193156" y="1639570"/>
                    <a:pt x="1137970" y="1640840"/>
                    <a:pt x="1093821" y="1640840"/>
                  </a:cubicBezTo>
                  <a:lnTo>
                    <a:pt x="840740" y="1640840"/>
                  </a:lnTo>
                  <a:lnTo>
                    <a:pt x="840740" y="1637030"/>
                  </a:lnTo>
                  <a:lnTo>
                    <a:pt x="836930" y="1638300"/>
                  </a:lnTo>
                  <a:cubicBezTo>
                    <a:pt x="830580" y="1639570"/>
                    <a:pt x="805180" y="1640840"/>
                    <a:pt x="778510" y="1642110"/>
                  </a:cubicBezTo>
                  <a:lnTo>
                    <a:pt x="778510" y="1637030"/>
                  </a:lnTo>
                  <a:cubicBezTo>
                    <a:pt x="754380" y="1635760"/>
                    <a:pt x="734060" y="1637030"/>
                    <a:pt x="713740" y="1639570"/>
                  </a:cubicBezTo>
                  <a:cubicBezTo>
                    <a:pt x="687070" y="1642110"/>
                    <a:pt x="660400" y="1644650"/>
                    <a:pt x="623570" y="1639570"/>
                  </a:cubicBezTo>
                  <a:cubicBezTo>
                    <a:pt x="614680" y="1639570"/>
                    <a:pt x="601980" y="1637030"/>
                    <a:pt x="589280" y="1635760"/>
                  </a:cubicBezTo>
                  <a:cubicBezTo>
                    <a:pt x="561340" y="1631950"/>
                    <a:pt x="551180" y="1630680"/>
                    <a:pt x="546100" y="1635760"/>
                  </a:cubicBezTo>
                  <a:lnTo>
                    <a:pt x="544830" y="1637030"/>
                  </a:lnTo>
                  <a:cubicBezTo>
                    <a:pt x="537210" y="1637030"/>
                    <a:pt x="529590" y="1637030"/>
                    <a:pt x="520700" y="1638300"/>
                  </a:cubicBezTo>
                  <a:cubicBezTo>
                    <a:pt x="497840" y="1639570"/>
                    <a:pt x="474980" y="1640840"/>
                    <a:pt x="448310" y="1637030"/>
                  </a:cubicBezTo>
                  <a:lnTo>
                    <a:pt x="445770" y="1637030"/>
                  </a:lnTo>
                  <a:cubicBezTo>
                    <a:pt x="444500" y="1637030"/>
                    <a:pt x="443230" y="1637030"/>
                    <a:pt x="443230" y="1638300"/>
                  </a:cubicBezTo>
                  <a:lnTo>
                    <a:pt x="429260" y="1635760"/>
                  </a:lnTo>
                  <a:cubicBezTo>
                    <a:pt x="416560" y="1633220"/>
                    <a:pt x="393700" y="1634490"/>
                    <a:pt x="373380" y="1635760"/>
                  </a:cubicBezTo>
                  <a:cubicBezTo>
                    <a:pt x="363220" y="1635760"/>
                    <a:pt x="351790" y="1637030"/>
                    <a:pt x="346710" y="1637030"/>
                  </a:cubicBezTo>
                  <a:lnTo>
                    <a:pt x="345440" y="1631950"/>
                  </a:lnTo>
                  <a:cubicBezTo>
                    <a:pt x="323850" y="1638300"/>
                    <a:pt x="297180" y="1638300"/>
                    <a:pt x="266700" y="1637030"/>
                  </a:cubicBezTo>
                  <a:cubicBezTo>
                    <a:pt x="242570" y="1635760"/>
                    <a:pt x="214630" y="1635760"/>
                    <a:pt x="185420" y="1638300"/>
                  </a:cubicBezTo>
                  <a:lnTo>
                    <a:pt x="189230" y="1633220"/>
                  </a:lnTo>
                  <a:lnTo>
                    <a:pt x="166370" y="1635760"/>
                  </a:lnTo>
                  <a:cubicBezTo>
                    <a:pt x="163830" y="1635760"/>
                    <a:pt x="161290" y="1635760"/>
                    <a:pt x="157480" y="1637030"/>
                  </a:cubicBezTo>
                  <a:lnTo>
                    <a:pt x="156210" y="1630680"/>
                  </a:lnTo>
                  <a:cubicBezTo>
                    <a:pt x="139700" y="1631950"/>
                    <a:pt x="123190" y="1633220"/>
                    <a:pt x="101600" y="1631950"/>
                  </a:cubicBezTo>
                  <a:lnTo>
                    <a:pt x="97790" y="1631950"/>
                  </a:lnTo>
                  <a:lnTo>
                    <a:pt x="87630" y="1630680"/>
                  </a:lnTo>
                  <a:lnTo>
                    <a:pt x="87630" y="1610360"/>
                  </a:lnTo>
                  <a:lnTo>
                    <a:pt x="74930" y="1610360"/>
                  </a:lnTo>
                  <a:lnTo>
                    <a:pt x="74930" y="1604010"/>
                  </a:lnTo>
                  <a:cubicBezTo>
                    <a:pt x="76200" y="1590040"/>
                    <a:pt x="77470" y="1581150"/>
                    <a:pt x="80010" y="1570990"/>
                  </a:cubicBezTo>
                  <a:lnTo>
                    <a:pt x="80010" y="1568450"/>
                  </a:lnTo>
                  <a:cubicBezTo>
                    <a:pt x="85090" y="1544320"/>
                    <a:pt x="88900" y="1517650"/>
                    <a:pt x="87630" y="1447800"/>
                  </a:cubicBezTo>
                  <a:lnTo>
                    <a:pt x="83820" y="1447800"/>
                  </a:lnTo>
                  <a:cubicBezTo>
                    <a:pt x="85090" y="1426210"/>
                    <a:pt x="86360" y="1408430"/>
                    <a:pt x="88900" y="1398270"/>
                  </a:cubicBezTo>
                  <a:cubicBezTo>
                    <a:pt x="88900" y="1350010"/>
                    <a:pt x="87630" y="1347470"/>
                    <a:pt x="81280" y="1347470"/>
                  </a:cubicBezTo>
                  <a:cubicBezTo>
                    <a:pt x="81280" y="1334770"/>
                    <a:pt x="80010" y="1324610"/>
                    <a:pt x="77470" y="1311910"/>
                  </a:cubicBezTo>
                  <a:cubicBezTo>
                    <a:pt x="76200" y="1301750"/>
                    <a:pt x="73660" y="1290320"/>
                    <a:pt x="73660" y="1276350"/>
                  </a:cubicBezTo>
                  <a:lnTo>
                    <a:pt x="78740" y="1276350"/>
                  </a:lnTo>
                  <a:lnTo>
                    <a:pt x="78740" y="1270000"/>
                  </a:lnTo>
                  <a:cubicBezTo>
                    <a:pt x="81280" y="1206500"/>
                    <a:pt x="77470" y="1198880"/>
                    <a:pt x="73660" y="1191260"/>
                  </a:cubicBezTo>
                  <a:cubicBezTo>
                    <a:pt x="72390" y="1188720"/>
                    <a:pt x="71120" y="1184910"/>
                    <a:pt x="69850" y="1174750"/>
                  </a:cubicBezTo>
                  <a:lnTo>
                    <a:pt x="78740" y="1173480"/>
                  </a:lnTo>
                  <a:lnTo>
                    <a:pt x="77470" y="1141730"/>
                  </a:lnTo>
                  <a:lnTo>
                    <a:pt x="86360" y="1155700"/>
                  </a:lnTo>
                  <a:lnTo>
                    <a:pt x="83820" y="1127760"/>
                  </a:lnTo>
                  <a:cubicBezTo>
                    <a:pt x="78740" y="1071880"/>
                    <a:pt x="80010" y="1050290"/>
                    <a:pt x="81280" y="1000760"/>
                  </a:cubicBezTo>
                  <a:lnTo>
                    <a:pt x="82550" y="977900"/>
                  </a:lnTo>
                  <a:lnTo>
                    <a:pt x="85090" y="957580"/>
                  </a:lnTo>
                  <a:cubicBezTo>
                    <a:pt x="87630" y="933450"/>
                    <a:pt x="87630" y="902970"/>
                    <a:pt x="86360" y="877570"/>
                  </a:cubicBezTo>
                  <a:lnTo>
                    <a:pt x="88900" y="877570"/>
                  </a:lnTo>
                  <a:cubicBezTo>
                    <a:pt x="87630" y="871220"/>
                    <a:pt x="87630" y="866140"/>
                    <a:pt x="87630" y="861060"/>
                  </a:cubicBezTo>
                  <a:lnTo>
                    <a:pt x="87630" y="859168"/>
                  </a:lnTo>
                  <a:lnTo>
                    <a:pt x="83820" y="859168"/>
                  </a:lnTo>
                  <a:lnTo>
                    <a:pt x="78740" y="859168"/>
                  </a:lnTo>
                  <a:lnTo>
                    <a:pt x="83820" y="859168"/>
                  </a:lnTo>
                  <a:cubicBezTo>
                    <a:pt x="83820" y="859168"/>
                    <a:pt x="83820" y="859168"/>
                    <a:pt x="82550" y="859168"/>
                  </a:cubicBezTo>
                  <a:lnTo>
                    <a:pt x="91440" y="859168"/>
                  </a:lnTo>
                  <a:lnTo>
                    <a:pt x="91440" y="859168"/>
                  </a:lnTo>
                  <a:lnTo>
                    <a:pt x="86360" y="859168"/>
                  </a:lnTo>
                  <a:cubicBezTo>
                    <a:pt x="87630" y="859168"/>
                    <a:pt x="87630" y="859168"/>
                    <a:pt x="88900" y="859168"/>
                  </a:cubicBezTo>
                  <a:cubicBezTo>
                    <a:pt x="90170" y="859168"/>
                    <a:pt x="91440" y="859168"/>
                    <a:pt x="92710" y="859168"/>
                  </a:cubicBezTo>
                  <a:lnTo>
                    <a:pt x="93980" y="859168"/>
                  </a:lnTo>
                  <a:cubicBezTo>
                    <a:pt x="95250" y="859168"/>
                    <a:pt x="92710" y="859168"/>
                    <a:pt x="91440" y="859168"/>
                  </a:cubicBezTo>
                  <a:cubicBezTo>
                    <a:pt x="88900" y="859168"/>
                    <a:pt x="86360" y="859168"/>
                    <a:pt x="88900" y="859168"/>
                  </a:cubicBezTo>
                  <a:lnTo>
                    <a:pt x="88900" y="859168"/>
                  </a:lnTo>
                  <a:cubicBezTo>
                    <a:pt x="87630" y="859168"/>
                    <a:pt x="87630" y="859168"/>
                    <a:pt x="86360" y="859168"/>
                  </a:cubicBezTo>
                  <a:cubicBezTo>
                    <a:pt x="86360" y="859168"/>
                    <a:pt x="87630" y="859168"/>
                    <a:pt x="87630" y="859168"/>
                  </a:cubicBezTo>
                  <a:cubicBezTo>
                    <a:pt x="88900" y="859168"/>
                    <a:pt x="91440" y="859168"/>
                    <a:pt x="86360" y="859168"/>
                  </a:cubicBezTo>
                  <a:lnTo>
                    <a:pt x="95250" y="859168"/>
                  </a:lnTo>
                  <a:lnTo>
                    <a:pt x="95250" y="859168"/>
                  </a:lnTo>
                  <a:cubicBezTo>
                    <a:pt x="95250" y="859168"/>
                    <a:pt x="93980" y="859168"/>
                    <a:pt x="87630" y="859168"/>
                  </a:cubicBezTo>
                  <a:cubicBezTo>
                    <a:pt x="85090" y="859168"/>
                    <a:pt x="83820" y="859168"/>
                    <a:pt x="81280" y="859168"/>
                  </a:cubicBezTo>
                  <a:cubicBezTo>
                    <a:pt x="81280" y="859168"/>
                    <a:pt x="81280" y="859168"/>
                    <a:pt x="80010" y="859168"/>
                  </a:cubicBezTo>
                  <a:cubicBezTo>
                    <a:pt x="78740" y="859168"/>
                    <a:pt x="80010" y="859168"/>
                    <a:pt x="80010" y="859168"/>
                  </a:cubicBezTo>
                  <a:cubicBezTo>
                    <a:pt x="81280" y="859168"/>
                    <a:pt x="82550" y="859168"/>
                    <a:pt x="85090" y="859168"/>
                  </a:cubicBezTo>
                  <a:cubicBezTo>
                    <a:pt x="88900" y="859168"/>
                    <a:pt x="90170" y="859168"/>
                    <a:pt x="90170" y="859168"/>
                  </a:cubicBezTo>
                  <a:lnTo>
                    <a:pt x="90170" y="859168"/>
                  </a:lnTo>
                  <a:lnTo>
                    <a:pt x="88900" y="859168"/>
                  </a:lnTo>
                  <a:cubicBezTo>
                    <a:pt x="85090" y="859168"/>
                    <a:pt x="81280" y="859168"/>
                    <a:pt x="81280" y="859168"/>
                  </a:cubicBezTo>
                  <a:lnTo>
                    <a:pt x="82550" y="859168"/>
                  </a:lnTo>
                  <a:lnTo>
                    <a:pt x="82550" y="859168"/>
                  </a:lnTo>
                  <a:cubicBezTo>
                    <a:pt x="83820" y="859168"/>
                    <a:pt x="85090" y="859168"/>
                    <a:pt x="91440" y="859168"/>
                  </a:cubicBezTo>
                  <a:cubicBezTo>
                    <a:pt x="99060" y="859168"/>
                    <a:pt x="99060" y="859168"/>
                    <a:pt x="101600" y="859168"/>
                  </a:cubicBezTo>
                  <a:lnTo>
                    <a:pt x="102870" y="859168"/>
                  </a:lnTo>
                  <a:lnTo>
                    <a:pt x="99060" y="859168"/>
                  </a:lnTo>
                  <a:cubicBezTo>
                    <a:pt x="92710" y="859168"/>
                    <a:pt x="92710" y="859168"/>
                    <a:pt x="92710" y="859168"/>
                  </a:cubicBezTo>
                  <a:cubicBezTo>
                    <a:pt x="92710" y="859168"/>
                    <a:pt x="90170" y="859168"/>
                    <a:pt x="83820" y="859168"/>
                  </a:cubicBezTo>
                  <a:lnTo>
                    <a:pt x="85090" y="859168"/>
                  </a:lnTo>
                  <a:lnTo>
                    <a:pt x="87630" y="859168"/>
                  </a:lnTo>
                  <a:cubicBezTo>
                    <a:pt x="91440" y="859168"/>
                    <a:pt x="88900" y="859168"/>
                    <a:pt x="85090" y="859168"/>
                  </a:cubicBezTo>
                  <a:cubicBezTo>
                    <a:pt x="81280" y="859168"/>
                    <a:pt x="77470" y="859168"/>
                    <a:pt x="78740" y="859168"/>
                  </a:cubicBezTo>
                  <a:cubicBezTo>
                    <a:pt x="80010" y="859168"/>
                    <a:pt x="80010" y="859168"/>
                    <a:pt x="81280" y="859168"/>
                  </a:cubicBezTo>
                  <a:lnTo>
                    <a:pt x="85090" y="859168"/>
                  </a:lnTo>
                  <a:lnTo>
                    <a:pt x="81280" y="859168"/>
                  </a:lnTo>
                  <a:lnTo>
                    <a:pt x="81280" y="859168"/>
                  </a:lnTo>
                  <a:lnTo>
                    <a:pt x="83820" y="859168"/>
                  </a:lnTo>
                  <a:lnTo>
                    <a:pt x="82550" y="859168"/>
                  </a:lnTo>
                  <a:lnTo>
                    <a:pt x="87630" y="859168"/>
                  </a:lnTo>
                  <a:lnTo>
                    <a:pt x="82550" y="859168"/>
                  </a:lnTo>
                  <a:cubicBezTo>
                    <a:pt x="81280" y="859168"/>
                    <a:pt x="78740" y="859168"/>
                    <a:pt x="77470" y="859168"/>
                  </a:cubicBezTo>
                  <a:lnTo>
                    <a:pt x="81280" y="859168"/>
                  </a:lnTo>
                  <a:cubicBezTo>
                    <a:pt x="90170" y="859168"/>
                    <a:pt x="88900" y="859168"/>
                    <a:pt x="87630" y="859168"/>
                  </a:cubicBezTo>
                  <a:cubicBezTo>
                    <a:pt x="86360" y="859168"/>
                    <a:pt x="86360" y="859168"/>
                    <a:pt x="85090" y="859168"/>
                  </a:cubicBezTo>
                  <a:lnTo>
                    <a:pt x="90170" y="853440"/>
                  </a:lnTo>
                  <a:cubicBezTo>
                    <a:pt x="88900" y="852170"/>
                    <a:pt x="88900" y="848360"/>
                    <a:pt x="90170" y="845820"/>
                  </a:cubicBezTo>
                  <a:lnTo>
                    <a:pt x="73660" y="845820"/>
                  </a:lnTo>
                  <a:lnTo>
                    <a:pt x="90170" y="845820"/>
                  </a:lnTo>
                  <a:cubicBezTo>
                    <a:pt x="93980" y="825500"/>
                    <a:pt x="95250" y="802640"/>
                    <a:pt x="96520" y="775970"/>
                  </a:cubicBezTo>
                  <a:cubicBezTo>
                    <a:pt x="97790" y="755650"/>
                    <a:pt x="97790" y="734060"/>
                    <a:pt x="100330" y="708660"/>
                  </a:cubicBezTo>
                  <a:lnTo>
                    <a:pt x="87630" y="707390"/>
                  </a:lnTo>
                  <a:cubicBezTo>
                    <a:pt x="86360" y="711200"/>
                    <a:pt x="86360" y="718820"/>
                    <a:pt x="83820" y="728980"/>
                  </a:cubicBezTo>
                  <a:cubicBezTo>
                    <a:pt x="82550" y="734060"/>
                    <a:pt x="82550" y="741680"/>
                    <a:pt x="81280" y="749300"/>
                  </a:cubicBezTo>
                  <a:cubicBezTo>
                    <a:pt x="81280" y="735330"/>
                    <a:pt x="81280" y="718820"/>
                    <a:pt x="78740" y="697230"/>
                  </a:cubicBezTo>
                  <a:cubicBezTo>
                    <a:pt x="83820" y="690880"/>
                    <a:pt x="83820" y="673100"/>
                    <a:pt x="82550" y="635000"/>
                  </a:cubicBezTo>
                  <a:lnTo>
                    <a:pt x="82550" y="624840"/>
                  </a:lnTo>
                  <a:lnTo>
                    <a:pt x="91440" y="627380"/>
                  </a:lnTo>
                  <a:lnTo>
                    <a:pt x="91440" y="617220"/>
                  </a:lnTo>
                  <a:cubicBezTo>
                    <a:pt x="90170" y="586740"/>
                    <a:pt x="87630" y="576580"/>
                    <a:pt x="85090" y="566420"/>
                  </a:cubicBezTo>
                  <a:cubicBezTo>
                    <a:pt x="83820" y="561340"/>
                    <a:pt x="82550" y="554990"/>
                    <a:pt x="81280" y="546100"/>
                  </a:cubicBezTo>
                  <a:cubicBezTo>
                    <a:pt x="82550" y="499110"/>
                    <a:pt x="87630" y="486410"/>
                    <a:pt x="92710" y="476250"/>
                  </a:cubicBezTo>
                  <a:lnTo>
                    <a:pt x="93980" y="473710"/>
                  </a:lnTo>
                  <a:lnTo>
                    <a:pt x="93980" y="471170"/>
                  </a:lnTo>
                  <a:cubicBezTo>
                    <a:pt x="93980" y="441960"/>
                    <a:pt x="93980" y="438150"/>
                    <a:pt x="87630" y="436880"/>
                  </a:cubicBezTo>
                  <a:cubicBezTo>
                    <a:pt x="85090" y="436880"/>
                    <a:pt x="83820" y="436880"/>
                    <a:pt x="82550" y="438150"/>
                  </a:cubicBezTo>
                  <a:lnTo>
                    <a:pt x="82550" y="430530"/>
                  </a:lnTo>
                  <a:cubicBezTo>
                    <a:pt x="85090" y="364490"/>
                    <a:pt x="82550" y="316230"/>
                    <a:pt x="78740" y="242570"/>
                  </a:cubicBezTo>
                  <a:lnTo>
                    <a:pt x="77470" y="229870"/>
                  </a:lnTo>
                  <a:cubicBezTo>
                    <a:pt x="83820" y="229870"/>
                    <a:pt x="83820" y="223520"/>
                    <a:pt x="85090" y="220980"/>
                  </a:cubicBezTo>
                  <a:lnTo>
                    <a:pt x="85090" y="219710"/>
                  </a:lnTo>
                  <a:lnTo>
                    <a:pt x="81280" y="194310"/>
                  </a:lnTo>
                  <a:lnTo>
                    <a:pt x="83820" y="198120"/>
                  </a:lnTo>
                  <a:lnTo>
                    <a:pt x="82550" y="171450"/>
                  </a:lnTo>
                  <a:cubicBezTo>
                    <a:pt x="81280" y="154940"/>
                    <a:pt x="80010" y="151130"/>
                    <a:pt x="77470" y="147320"/>
                  </a:cubicBezTo>
                  <a:cubicBezTo>
                    <a:pt x="76200" y="144780"/>
                    <a:pt x="73660" y="142240"/>
                    <a:pt x="72390" y="111760"/>
                  </a:cubicBezTo>
                  <a:lnTo>
                    <a:pt x="72390" y="109220"/>
                  </a:lnTo>
                  <a:cubicBezTo>
                    <a:pt x="69850" y="102870"/>
                    <a:pt x="71120" y="87630"/>
                    <a:pt x="72390" y="77470"/>
                  </a:cubicBezTo>
                  <a:lnTo>
                    <a:pt x="83820" y="78740"/>
                  </a:lnTo>
                  <a:lnTo>
                    <a:pt x="109220" y="81280"/>
                  </a:lnTo>
                  <a:cubicBezTo>
                    <a:pt x="129540" y="82550"/>
                    <a:pt x="148590" y="81280"/>
                    <a:pt x="163830" y="80010"/>
                  </a:cubicBezTo>
                  <a:lnTo>
                    <a:pt x="163830" y="83820"/>
                  </a:lnTo>
                  <a:lnTo>
                    <a:pt x="168910" y="86360"/>
                  </a:lnTo>
                  <a:lnTo>
                    <a:pt x="217170" y="82550"/>
                  </a:lnTo>
                  <a:cubicBezTo>
                    <a:pt x="261620" y="80010"/>
                    <a:pt x="269240" y="78740"/>
                    <a:pt x="314960" y="73660"/>
                  </a:cubicBezTo>
                  <a:cubicBezTo>
                    <a:pt x="346710" y="76200"/>
                    <a:pt x="377190" y="78740"/>
                    <a:pt x="408940" y="77470"/>
                  </a:cubicBezTo>
                  <a:cubicBezTo>
                    <a:pt x="419100" y="78740"/>
                    <a:pt x="431800" y="80010"/>
                    <a:pt x="448310" y="80010"/>
                  </a:cubicBezTo>
                  <a:lnTo>
                    <a:pt x="448310" y="77470"/>
                  </a:lnTo>
                  <a:lnTo>
                    <a:pt x="450850" y="77470"/>
                  </a:lnTo>
                  <a:cubicBezTo>
                    <a:pt x="452120" y="78740"/>
                    <a:pt x="453390" y="78740"/>
                    <a:pt x="454660" y="80010"/>
                  </a:cubicBezTo>
                  <a:lnTo>
                    <a:pt x="457200" y="80010"/>
                  </a:lnTo>
                  <a:cubicBezTo>
                    <a:pt x="468630" y="77470"/>
                    <a:pt x="481330" y="76200"/>
                    <a:pt x="496570" y="74930"/>
                  </a:cubicBezTo>
                  <a:lnTo>
                    <a:pt x="514350" y="82550"/>
                  </a:lnTo>
                  <a:lnTo>
                    <a:pt x="519430" y="78740"/>
                  </a:lnTo>
                  <a:lnTo>
                    <a:pt x="635000" y="85090"/>
                  </a:lnTo>
                  <a:cubicBezTo>
                    <a:pt x="652780" y="82550"/>
                    <a:pt x="670560" y="81280"/>
                    <a:pt x="687070" y="78740"/>
                  </a:cubicBezTo>
                  <a:cubicBezTo>
                    <a:pt x="712470" y="78740"/>
                    <a:pt x="736600" y="80010"/>
                    <a:pt x="762000" y="80010"/>
                  </a:cubicBezTo>
                  <a:lnTo>
                    <a:pt x="762000" y="85090"/>
                  </a:lnTo>
                  <a:lnTo>
                    <a:pt x="812800" y="81280"/>
                  </a:lnTo>
                  <a:cubicBezTo>
                    <a:pt x="821690" y="81280"/>
                    <a:pt x="830580" y="81280"/>
                    <a:pt x="840740" y="82550"/>
                  </a:cubicBezTo>
                  <a:lnTo>
                    <a:pt x="840740" y="85090"/>
                  </a:lnTo>
                  <a:cubicBezTo>
                    <a:pt x="994483" y="83820"/>
                    <a:pt x="1303528" y="85090"/>
                    <a:pt x="1667758" y="85090"/>
                  </a:cubicBezTo>
                  <a:lnTo>
                    <a:pt x="1921616" y="85090"/>
                  </a:lnTo>
                  <a:lnTo>
                    <a:pt x="1822280" y="80010"/>
                  </a:lnTo>
                  <a:cubicBezTo>
                    <a:pt x="1888504" y="80010"/>
                    <a:pt x="1932653" y="81280"/>
                    <a:pt x="1987840" y="81280"/>
                  </a:cubicBezTo>
                  <a:cubicBezTo>
                    <a:pt x="2020951" y="81280"/>
                    <a:pt x="2054063" y="82550"/>
                    <a:pt x="2087175" y="82550"/>
                  </a:cubicBezTo>
                  <a:lnTo>
                    <a:pt x="2109250" y="82550"/>
                  </a:lnTo>
                  <a:cubicBezTo>
                    <a:pt x="2142362" y="81280"/>
                    <a:pt x="2186511" y="80010"/>
                    <a:pt x="2208586" y="77470"/>
                  </a:cubicBezTo>
                  <a:lnTo>
                    <a:pt x="2208586" y="78740"/>
                  </a:lnTo>
                  <a:cubicBezTo>
                    <a:pt x="2462443" y="83820"/>
                    <a:pt x="2639040" y="82550"/>
                    <a:pt x="2782525" y="78740"/>
                  </a:cubicBezTo>
                  <a:lnTo>
                    <a:pt x="2804599" y="78740"/>
                  </a:lnTo>
                  <a:cubicBezTo>
                    <a:pt x="3334389" y="78740"/>
                    <a:pt x="3930403" y="78740"/>
                    <a:pt x="4062850" y="86360"/>
                  </a:cubicBezTo>
                  <a:lnTo>
                    <a:pt x="4084925" y="86360"/>
                  </a:lnTo>
                  <a:cubicBezTo>
                    <a:pt x="4283596" y="86360"/>
                    <a:pt x="4327745" y="86360"/>
                    <a:pt x="4338782" y="80010"/>
                  </a:cubicBezTo>
                  <a:lnTo>
                    <a:pt x="4427081" y="80010"/>
                  </a:lnTo>
                  <a:lnTo>
                    <a:pt x="4570566" y="83820"/>
                  </a:lnTo>
                  <a:lnTo>
                    <a:pt x="4703013" y="78740"/>
                  </a:lnTo>
                  <a:cubicBezTo>
                    <a:pt x="4769237" y="78740"/>
                    <a:pt x="4835461" y="78740"/>
                    <a:pt x="4879610" y="80010"/>
                  </a:cubicBezTo>
                  <a:lnTo>
                    <a:pt x="4879610" y="88900"/>
                  </a:lnTo>
                  <a:cubicBezTo>
                    <a:pt x="5155542" y="91440"/>
                    <a:pt x="5563922" y="90170"/>
                    <a:pt x="5861929" y="88900"/>
                  </a:cubicBezTo>
                  <a:cubicBezTo>
                    <a:pt x="5994376" y="88900"/>
                    <a:pt x="6115786" y="87630"/>
                    <a:pt x="6182010" y="87630"/>
                  </a:cubicBezTo>
                  <a:lnTo>
                    <a:pt x="6182010" y="85090"/>
                  </a:lnTo>
                  <a:lnTo>
                    <a:pt x="7087067" y="85090"/>
                  </a:lnTo>
                  <a:lnTo>
                    <a:pt x="7087067" y="87630"/>
                  </a:lnTo>
                  <a:cubicBezTo>
                    <a:pt x="7120179" y="86360"/>
                    <a:pt x="7153291" y="86360"/>
                    <a:pt x="7175366" y="85090"/>
                  </a:cubicBezTo>
                  <a:lnTo>
                    <a:pt x="7473373" y="85090"/>
                  </a:lnTo>
                  <a:cubicBezTo>
                    <a:pt x="8257021" y="85090"/>
                    <a:pt x="9073780" y="85090"/>
                    <a:pt x="9791204" y="81280"/>
                  </a:cubicBezTo>
                  <a:lnTo>
                    <a:pt x="9835353" y="81280"/>
                  </a:lnTo>
                  <a:cubicBezTo>
                    <a:pt x="9912614" y="81280"/>
                    <a:pt x="9978837" y="80010"/>
                    <a:pt x="10056099" y="80010"/>
                  </a:cubicBezTo>
                  <a:lnTo>
                    <a:pt x="10431366" y="77470"/>
                  </a:lnTo>
                  <a:lnTo>
                    <a:pt x="10354106" y="74930"/>
                  </a:lnTo>
                  <a:lnTo>
                    <a:pt x="10519665" y="74930"/>
                  </a:lnTo>
                  <a:cubicBezTo>
                    <a:pt x="10574851" y="78740"/>
                    <a:pt x="10674187" y="81280"/>
                    <a:pt x="10740411" y="83820"/>
                  </a:cubicBezTo>
                  <a:lnTo>
                    <a:pt x="10751448" y="77470"/>
                  </a:lnTo>
                  <a:lnTo>
                    <a:pt x="10762486" y="82550"/>
                  </a:lnTo>
                  <a:cubicBezTo>
                    <a:pt x="10795598" y="81280"/>
                    <a:pt x="11005306" y="82550"/>
                    <a:pt x="11181903" y="82550"/>
                  </a:cubicBezTo>
                  <a:lnTo>
                    <a:pt x="11689617" y="82550"/>
                  </a:lnTo>
                  <a:lnTo>
                    <a:pt x="11689617" y="78740"/>
                  </a:lnTo>
                  <a:cubicBezTo>
                    <a:pt x="11733767" y="78740"/>
                    <a:pt x="11766879" y="78740"/>
                    <a:pt x="11811028" y="77470"/>
                  </a:cubicBezTo>
                  <a:lnTo>
                    <a:pt x="11822065" y="77470"/>
                  </a:lnTo>
                  <a:cubicBezTo>
                    <a:pt x="11943476" y="76200"/>
                    <a:pt x="12075923" y="74930"/>
                    <a:pt x="12230445" y="73660"/>
                  </a:cubicBezTo>
                  <a:cubicBezTo>
                    <a:pt x="12219408" y="74930"/>
                    <a:pt x="12219408" y="76200"/>
                    <a:pt x="12208370" y="77470"/>
                  </a:cubicBezTo>
                  <a:cubicBezTo>
                    <a:pt x="12197333" y="83820"/>
                    <a:pt x="12263557" y="87630"/>
                    <a:pt x="12296669" y="88900"/>
                  </a:cubicBezTo>
                  <a:lnTo>
                    <a:pt x="12318743" y="88900"/>
                  </a:lnTo>
                  <a:cubicBezTo>
                    <a:pt x="12616750" y="90170"/>
                    <a:pt x="12671937" y="88900"/>
                    <a:pt x="12716086" y="85090"/>
                  </a:cubicBezTo>
                  <a:cubicBezTo>
                    <a:pt x="12727123" y="83820"/>
                    <a:pt x="12749198" y="82550"/>
                    <a:pt x="13003055" y="83820"/>
                  </a:cubicBezTo>
                  <a:lnTo>
                    <a:pt x="13025131" y="83820"/>
                  </a:lnTo>
                  <a:cubicBezTo>
                    <a:pt x="13058242" y="82550"/>
                    <a:pt x="13080316" y="81280"/>
                    <a:pt x="13091354" y="80010"/>
                  </a:cubicBezTo>
                  <a:cubicBezTo>
                    <a:pt x="13378323" y="78740"/>
                    <a:pt x="13477660" y="77470"/>
                    <a:pt x="13554920" y="76200"/>
                  </a:cubicBezTo>
                  <a:lnTo>
                    <a:pt x="13830852" y="78740"/>
                  </a:lnTo>
                  <a:cubicBezTo>
                    <a:pt x="13930188" y="80010"/>
                    <a:pt x="13985374" y="80010"/>
                    <a:pt x="14018485" y="81280"/>
                  </a:cubicBezTo>
                  <a:lnTo>
                    <a:pt x="14018485" y="90170"/>
                  </a:lnTo>
                  <a:lnTo>
                    <a:pt x="15331923" y="92710"/>
                  </a:lnTo>
                  <a:lnTo>
                    <a:pt x="15287774" y="91440"/>
                  </a:lnTo>
                  <a:cubicBezTo>
                    <a:pt x="15376072" y="90170"/>
                    <a:pt x="15552669" y="87630"/>
                    <a:pt x="15674079" y="87630"/>
                  </a:cubicBezTo>
                  <a:cubicBezTo>
                    <a:pt x="15938974" y="85090"/>
                    <a:pt x="16049347" y="83820"/>
                    <a:pt x="16088711" y="81280"/>
                  </a:cubicBezTo>
                  <a:lnTo>
                    <a:pt x="16098870" y="81280"/>
                  </a:lnTo>
                  <a:lnTo>
                    <a:pt x="16101411" y="85090"/>
                  </a:lnTo>
                  <a:lnTo>
                    <a:pt x="16101411" y="63500"/>
                  </a:lnTo>
                  <a:lnTo>
                    <a:pt x="16103950" y="63500"/>
                  </a:lnTo>
                  <a:lnTo>
                    <a:pt x="16102681" y="85090"/>
                  </a:lnTo>
                  <a:lnTo>
                    <a:pt x="16106491" y="83820"/>
                  </a:lnTo>
                  <a:cubicBezTo>
                    <a:pt x="16112841" y="82550"/>
                    <a:pt x="16138241" y="81280"/>
                    <a:pt x="16164911" y="80010"/>
                  </a:cubicBezTo>
                  <a:lnTo>
                    <a:pt x="16164911" y="85090"/>
                  </a:lnTo>
                  <a:cubicBezTo>
                    <a:pt x="16189041" y="86360"/>
                    <a:pt x="16209361" y="85090"/>
                    <a:pt x="16229681" y="82550"/>
                  </a:cubicBezTo>
                  <a:cubicBezTo>
                    <a:pt x="16256350" y="80010"/>
                    <a:pt x="16283020" y="77470"/>
                    <a:pt x="16319850" y="82550"/>
                  </a:cubicBezTo>
                  <a:cubicBezTo>
                    <a:pt x="16328741" y="82550"/>
                    <a:pt x="16341441" y="85090"/>
                    <a:pt x="16354141" y="86360"/>
                  </a:cubicBezTo>
                  <a:cubicBezTo>
                    <a:pt x="16382081" y="90170"/>
                    <a:pt x="16392241" y="91440"/>
                    <a:pt x="16397320" y="86360"/>
                  </a:cubicBezTo>
                  <a:lnTo>
                    <a:pt x="16398591" y="85090"/>
                  </a:lnTo>
                  <a:cubicBezTo>
                    <a:pt x="16406211" y="85090"/>
                    <a:pt x="16413831" y="85090"/>
                    <a:pt x="16422720" y="83820"/>
                  </a:cubicBezTo>
                  <a:cubicBezTo>
                    <a:pt x="16445581" y="82550"/>
                    <a:pt x="16468441" y="81280"/>
                    <a:pt x="16495111" y="85090"/>
                  </a:cubicBezTo>
                  <a:lnTo>
                    <a:pt x="16497650" y="85090"/>
                  </a:lnTo>
                  <a:cubicBezTo>
                    <a:pt x="16498920" y="85090"/>
                    <a:pt x="16500191" y="85090"/>
                    <a:pt x="16500191" y="83820"/>
                  </a:cubicBezTo>
                  <a:lnTo>
                    <a:pt x="16514161" y="86360"/>
                  </a:lnTo>
                  <a:cubicBezTo>
                    <a:pt x="16526861" y="88900"/>
                    <a:pt x="16549720" y="87630"/>
                    <a:pt x="16570041" y="86360"/>
                  </a:cubicBezTo>
                  <a:cubicBezTo>
                    <a:pt x="16580200" y="86360"/>
                    <a:pt x="16591631" y="85090"/>
                    <a:pt x="16597981" y="85090"/>
                  </a:cubicBezTo>
                  <a:lnTo>
                    <a:pt x="16599250" y="90170"/>
                  </a:lnTo>
                  <a:cubicBezTo>
                    <a:pt x="16620841" y="83820"/>
                    <a:pt x="16647511" y="83820"/>
                    <a:pt x="16677991" y="85090"/>
                  </a:cubicBezTo>
                  <a:cubicBezTo>
                    <a:pt x="16702120" y="86360"/>
                    <a:pt x="16730061" y="86360"/>
                    <a:pt x="16759270" y="83820"/>
                  </a:cubicBezTo>
                  <a:lnTo>
                    <a:pt x="16755461" y="87630"/>
                  </a:lnTo>
                  <a:lnTo>
                    <a:pt x="16778320" y="85090"/>
                  </a:lnTo>
                  <a:cubicBezTo>
                    <a:pt x="16780861" y="85090"/>
                    <a:pt x="16783400" y="85090"/>
                    <a:pt x="16787211" y="83820"/>
                  </a:cubicBezTo>
                  <a:lnTo>
                    <a:pt x="16788481" y="90170"/>
                  </a:lnTo>
                  <a:cubicBezTo>
                    <a:pt x="16804991" y="88900"/>
                    <a:pt x="16821500" y="87630"/>
                    <a:pt x="16843091" y="88900"/>
                  </a:cubicBezTo>
                  <a:lnTo>
                    <a:pt x="16846900" y="88900"/>
                  </a:lnTo>
                  <a:lnTo>
                    <a:pt x="16857061" y="90170"/>
                  </a:lnTo>
                  <a:lnTo>
                    <a:pt x="16857061" y="109220"/>
                  </a:lnTo>
                  <a:lnTo>
                    <a:pt x="16869761" y="109220"/>
                  </a:lnTo>
                  <a:lnTo>
                    <a:pt x="16869761" y="115570"/>
                  </a:lnTo>
                  <a:cubicBezTo>
                    <a:pt x="16868491" y="129540"/>
                    <a:pt x="16867220" y="138430"/>
                    <a:pt x="16864681" y="148590"/>
                  </a:cubicBezTo>
                  <a:lnTo>
                    <a:pt x="16864681" y="151130"/>
                  </a:lnTo>
                  <a:cubicBezTo>
                    <a:pt x="16859600" y="176530"/>
                    <a:pt x="16855791" y="201930"/>
                    <a:pt x="16857061" y="271780"/>
                  </a:cubicBezTo>
                  <a:lnTo>
                    <a:pt x="16860870" y="271780"/>
                  </a:lnTo>
                  <a:cubicBezTo>
                    <a:pt x="16859600" y="293370"/>
                    <a:pt x="16858331" y="311150"/>
                    <a:pt x="16855791" y="321310"/>
                  </a:cubicBezTo>
                  <a:cubicBezTo>
                    <a:pt x="16855791" y="369570"/>
                    <a:pt x="16857061" y="372110"/>
                    <a:pt x="16863411" y="372110"/>
                  </a:cubicBezTo>
                  <a:cubicBezTo>
                    <a:pt x="16863411" y="384810"/>
                    <a:pt x="16864681" y="394970"/>
                    <a:pt x="16867220" y="407670"/>
                  </a:cubicBezTo>
                  <a:cubicBezTo>
                    <a:pt x="16868491" y="417830"/>
                    <a:pt x="16871031" y="429260"/>
                    <a:pt x="16871031" y="443230"/>
                  </a:cubicBezTo>
                  <a:lnTo>
                    <a:pt x="16865950" y="443230"/>
                  </a:lnTo>
                  <a:lnTo>
                    <a:pt x="16865950" y="449580"/>
                  </a:lnTo>
                  <a:cubicBezTo>
                    <a:pt x="16863411" y="513080"/>
                    <a:pt x="16867220" y="520700"/>
                    <a:pt x="16871031" y="528320"/>
                  </a:cubicBezTo>
                  <a:cubicBezTo>
                    <a:pt x="16872300" y="530860"/>
                    <a:pt x="16873570" y="534670"/>
                    <a:pt x="16874841" y="544830"/>
                  </a:cubicBezTo>
                  <a:lnTo>
                    <a:pt x="16865950" y="546100"/>
                  </a:lnTo>
                  <a:close/>
                  <a:moveTo>
                    <a:pt x="16869761" y="756920"/>
                  </a:moveTo>
                  <a:lnTo>
                    <a:pt x="16867222" y="751840"/>
                  </a:lnTo>
                  <a:lnTo>
                    <a:pt x="16868491" y="745490"/>
                  </a:lnTo>
                  <a:cubicBezTo>
                    <a:pt x="16869761" y="750570"/>
                    <a:pt x="16869761" y="754380"/>
                    <a:pt x="16869761" y="756920"/>
                  </a:cubicBezTo>
                  <a:close/>
                  <a:moveTo>
                    <a:pt x="73660" y="963930"/>
                  </a:moveTo>
                  <a:lnTo>
                    <a:pt x="76200" y="969010"/>
                  </a:lnTo>
                  <a:lnTo>
                    <a:pt x="74930" y="975360"/>
                  </a:lnTo>
                  <a:cubicBezTo>
                    <a:pt x="73660" y="971550"/>
                    <a:pt x="73660" y="967740"/>
                    <a:pt x="73660" y="963930"/>
                  </a:cubicBezTo>
                  <a:close/>
                  <a:moveTo>
                    <a:pt x="16905320" y="628650"/>
                  </a:moveTo>
                  <a:lnTo>
                    <a:pt x="16905320" y="619760"/>
                  </a:lnTo>
                  <a:cubicBezTo>
                    <a:pt x="16905320" y="623570"/>
                    <a:pt x="16906591" y="626110"/>
                    <a:pt x="16906591" y="628650"/>
                  </a:cubicBezTo>
                  <a:lnTo>
                    <a:pt x="16905320" y="628650"/>
                  </a:lnTo>
                  <a:close/>
                  <a:moveTo>
                    <a:pt x="16934531" y="859168"/>
                  </a:moveTo>
                  <a:lnTo>
                    <a:pt x="16930720" y="859168"/>
                  </a:lnTo>
                  <a:cubicBezTo>
                    <a:pt x="16931991" y="859168"/>
                    <a:pt x="16933261" y="859168"/>
                    <a:pt x="16934531" y="859168"/>
                  </a:cubicBezTo>
                  <a:close/>
                </a:path>
              </a:pathLst>
            </a:custGeom>
            <a:solidFill>
              <a:srgbClr val="425C6B"/>
            </a:solidFill>
          </p:spPr>
        </p:sp>
      </p:grpSp>
      <p:sp>
        <p:nvSpPr>
          <p:cNvPr id="10" name="TextBox 10"/>
          <p:cNvSpPr txBox="1"/>
          <p:nvPr/>
        </p:nvSpPr>
        <p:spPr>
          <a:xfrm>
            <a:off x="651284" y="3689281"/>
            <a:ext cx="1878165" cy="333746"/>
          </a:xfrm>
          <a:prstGeom prst="rect">
            <a:avLst/>
          </a:prstGeom>
        </p:spPr>
        <p:txBody>
          <a:bodyPr lIns="0" tIns="0" rIns="0" bIns="0" rtlCol="0" anchor="t">
            <a:spAutoFit/>
          </a:bodyPr>
          <a:lstStyle/>
          <a:p>
            <a:pPr>
              <a:lnSpc>
                <a:spcPts val="2833"/>
              </a:lnSpc>
              <a:spcBef>
                <a:spcPct val="0"/>
              </a:spcBef>
            </a:pPr>
            <a:r>
              <a:rPr lang="en-US" sz="2267" spc="79">
                <a:latin typeface="Century Gothic" panose="020B0502020202020204" pitchFamily="34" charset="0"/>
              </a:rPr>
              <a:t>TASK 5.2</a:t>
            </a:r>
          </a:p>
        </p:txBody>
      </p:sp>
      <p:sp>
        <p:nvSpPr>
          <p:cNvPr id="11" name="TextBox 11"/>
          <p:cNvSpPr txBox="1"/>
          <p:nvPr/>
        </p:nvSpPr>
        <p:spPr>
          <a:xfrm>
            <a:off x="651284" y="4392152"/>
            <a:ext cx="10820400" cy="692818"/>
          </a:xfrm>
          <a:prstGeom prst="rect">
            <a:avLst/>
          </a:prstGeom>
        </p:spPr>
        <p:txBody>
          <a:bodyPr lIns="0" tIns="0" rIns="0" bIns="0" rtlCol="0" anchor="t">
            <a:spAutoFit/>
          </a:bodyPr>
          <a:lstStyle/>
          <a:p>
            <a:pPr algn="just">
              <a:lnSpc>
                <a:spcPts val="2833"/>
              </a:lnSpc>
              <a:spcBef>
                <a:spcPct val="0"/>
              </a:spcBef>
            </a:pPr>
            <a:r>
              <a:rPr lang="en-US" sz="2267" spc="79">
                <a:latin typeface="Century Gothic" panose="020B0502020202020204" pitchFamily="34" charset="0"/>
              </a:rPr>
              <a:t>Project hand-off: Hand the project off to the entity that's going to run the system in production.</a:t>
            </a:r>
          </a:p>
        </p:txBody>
      </p:sp>
      <p:sp>
        <p:nvSpPr>
          <p:cNvPr id="2" name="Marcador de Posição do Número do Diapositivo 1">
            <a:extLst>
              <a:ext uri="{FF2B5EF4-FFF2-40B4-BE49-F238E27FC236}">
                <a16:creationId xmlns:a16="http://schemas.microsoft.com/office/drawing/2014/main" id="{969671EB-060A-6C48-B4CA-1F665C9CB8DA}"/>
              </a:ext>
            </a:extLst>
          </p:cNvPr>
          <p:cNvSpPr>
            <a:spLocks noGrp="1"/>
          </p:cNvSpPr>
          <p:nvPr>
            <p:ph type="sldNum" idx="12"/>
          </p:nvPr>
        </p:nvSpPr>
        <p:spPr/>
        <p:txBody>
          <a:bodyPr/>
          <a:lstStyle/>
          <a:p>
            <a:fld id="{00000000-1234-1234-1234-123412341234}" type="slidenum">
              <a:rPr lang="en" smtClean="0"/>
              <a:pPr/>
              <a:t>27</a:t>
            </a:fld>
            <a:endParaRPr lang="en" dirty="0"/>
          </a:p>
        </p:txBody>
      </p:sp>
    </p:spTree>
    <p:extLst>
      <p:ext uri="{BB962C8B-B14F-4D97-AF65-F5344CB8AC3E}">
        <p14:creationId xmlns:p14="http://schemas.microsoft.com/office/powerpoint/2010/main" val="3820772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FF14-5322-4DAA-B9B6-95D58EFD2C2D}"/>
              </a:ext>
            </a:extLst>
          </p:cNvPr>
          <p:cNvSpPr>
            <a:spLocks noGrp="1"/>
          </p:cNvSpPr>
          <p:nvPr>
            <p:ph type="title"/>
          </p:nvPr>
        </p:nvSpPr>
        <p:spPr>
          <a:xfrm>
            <a:off x="1097280" y="286603"/>
            <a:ext cx="10058400" cy="1450757"/>
          </a:xfrm>
        </p:spPr>
        <p:txBody>
          <a:bodyPr anchor="b">
            <a:normAutofit/>
          </a:bodyPr>
          <a:lstStyle/>
          <a:p>
            <a:r>
              <a:rPr lang="en-US" dirty="0"/>
              <a:t>Outline</a:t>
            </a:r>
          </a:p>
        </p:txBody>
      </p:sp>
      <p:sp>
        <p:nvSpPr>
          <p:cNvPr id="4" name="Slide Number Placeholder 3">
            <a:extLst>
              <a:ext uri="{FF2B5EF4-FFF2-40B4-BE49-F238E27FC236}">
                <a16:creationId xmlns:a16="http://schemas.microsoft.com/office/drawing/2014/main" id="{018220AF-EF35-42F8-B953-859D5AD7ED98}"/>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28</a:t>
            </a:fld>
            <a:endParaRPr lang="en-US"/>
          </a:p>
        </p:txBody>
      </p:sp>
      <p:graphicFrame>
        <p:nvGraphicFramePr>
          <p:cNvPr id="5" name="Content Placeholder 4">
            <a:extLst>
              <a:ext uri="{FF2B5EF4-FFF2-40B4-BE49-F238E27FC236}">
                <a16:creationId xmlns:a16="http://schemas.microsoft.com/office/drawing/2014/main" id="{7EC0599F-0BE4-4A2C-AC35-0B9B0D4C456A}"/>
              </a:ext>
            </a:extLst>
          </p:cNvPr>
          <p:cNvGraphicFramePr>
            <a:graphicFrameLocks noGrp="1"/>
          </p:cNvGraphicFramePr>
          <p:nvPr>
            <p:ph idx="1"/>
            <p:extLst>
              <p:ext uri="{D42A27DB-BD31-4B8C-83A1-F6EECF244321}">
                <p14:modId xmlns:p14="http://schemas.microsoft.com/office/powerpoint/2010/main" val="3446885339"/>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418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2FBB69-9E54-4900-92B4-E402061E291F}"/>
              </a:ext>
            </a:extLst>
          </p:cNvPr>
          <p:cNvSpPr>
            <a:spLocks noGrp="1"/>
          </p:cNvSpPr>
          <p:nvPr>
            <p:ph type="title"/>
          </p:nvPr>
        </p:nvSpPr>
        <p:spPr/>
        <p:txBody>
          <a:bodyPr/>
          <a:lstStyle/>
          <a:p>
            <a:r>
              <a:rPr lang="en-US" dirty="0"/>
              <a:t>Data Engineering</a:t>
            </a:r>
          </a:p>
        </p:txBody>
      </p:sp>
      <p:sp>
        <p:nvSpPr>
          <p:cNvPr id="6" name="Text Placeholder 5">
            <a:extLst>
              <a:ext uri="{FF2B5EF4-FFF2-40B4-BE49-F238E27FC236}">
                <a16:creationId xmlns:a16="http://schemas.microsoft.com/office/drawing/2014/main" id="{2F0BA5FF-A3D6-4807-B0DD-B928647A4C90}"/>
              </a:ext>
            </a:extLst>
          </p:cNvPr>
          <p:cNvSpPr>
            <a:spLocks noGrp="1"/>
          </p:cNvSpPr>
          <p:nvPr>
            <p:ph type="body" idx="1"/>
          </p:nvPr>
        </p:nvSpPr>
        <p:spPr/>
        <p:txBody>
          <a:bodyPr/>
          <a:lstStyle/>
          <a:p>
            <a:r>
              <a:rPr lang="en-US" dirty="0"/>
              <a:t>An Overview</a:t>
            </a:r>
          </a:p>
        </p:txBody>
      </p:sp>
      <p:sp>
        <p:nvSpPr>
          <p:cNvPr id="4" name="Slide Number Placeholder 3">
            <a:extLst>
              <a:ext uri="{FF2B5EF4-FFF2-40B4-BE49-F238E27FC236}">
                <a16:creationId xmlns:a16="http://schemas.microsoft.com/office/drawing/2014/main" id="{D9C87408-65D1-4F01-AD03-EA4309FFA9F7}"/>
              </a:ext>
            </a:extLst>
          </p:cNvPr>
          <p:cNvSpPr>
            <a:spLocks noGrp="1"/>
          </p:cNvSpPr>
          <p:nvPr>
            <p:ph type="sldNum" sz="quarter" idx="12"/>
          </p:nvPr>
        </p:nvSpPr>
        <p:spPr/>
        <p:txBody>
          <a:bodyPr/>
          <a:lstStyle/>
          <a:p>
            <a:fld id="{3A98EE3D-8CD1-4C3F-BD1C-C98C9596463C}" type="slidenum">
              <a:rPr lang="en-US" smtClean="0"/>
              <a:t>29</a:t>
            </a:fld>
            <a:endParaRPr lang="en-US" dirty="0"/>
          </a:p>
        </p:txBody>
      </p:sp>
    </p:spTree>
    <p:extLst>
      <p:ext uri="{BB962C8B-B14F-4D97-AF65-F5344CB8AC3E}">
        <p14:creationId xmlns:p14="http://schemas.microsoft.com/office/powerpoint/2010/main" val="2768332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2FBB69-9E54-4900-92B4-E402061E291F}"/>
              </a:ext>
            </a:extLst>
          </p:cNvPr>
          <p:cNvSpPr>
            <a:spLocks noGrp="1"/>
          </p:cNvSpPr>
          <p:nvPr>
            <p:ph type="title"/>
          </p:nvPr>
        </p:nvSpPr>
        <p:spPr/>
        <p:txBody>
          <a:bodyPr/>
          <a:lstStyle/>
          <a:p>
            <a:r>
              <a:rPr lang="en-US" dirty="0"/>
              <a:t>Data Science and Data Analytics Process</a:t>
            </a:r>
          </a:p>
        </p:txBody>
      </p:sp>
      <p:sp>
        <p:nvSpPr>
          <p:cNvPr id="6" name="Text Placeholder 5">
            <a:extLst>
              <a:ext uri="{FF2B5EF4-FFF2-40B4-BE49-F238E27FC236}">
                <a16:creationId xmlns:a16="http://schemas.microsoft.com/office/drawing/2014/main" id="{2F0BA5FF-A3D6-4807-B0DD-B928647A4C90}"/>
              </a:ext>
            </a:extLst>
          </p:cNvPr>
          <p:cNvSpPr>
            <a:spLocks noGrp="1"/>
          </p:cNvSpPr>
          <p:nvPr>
            <p:ph type="body" idx="1"/>
          </p:nvPr>
        </p:nvSpPr>
        <p:spPr/>
        <p:txBody>
          <a:bodyPr/>
          <a:lstStyle/>
          <a:p>
            <a:r>
              <a:rPr lang="en-US" dirty="0"/>
              <a:t>An Overview</a:t>
            </a:r>
          </a:p>
        </p:txBody>
      </p:sp>
      <p:sp>
        <p:nvSpPr>
          <p:cNvPr id="4" name="Slide Number Placeholder 3">
            <a:extLst>
              <a:ext uri="{FF2B5EF4-FFF2-40B4-BE49-F238E27FC236}">
                <a16:creationId xmlns:a16="http://schemas.microsoft.com/office/drawing/2014/main" id="{D9C87408-65D1-4F01-AD03-EA4309FFA9F7}"/>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373136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152C9D-3C23-4080-AC1E-C1BC663FA2DA}"/>
              </a:ext>
            </a:extLst>
          </p:cNvPr>
          <p:cNvSpPr>
            <a:spLocks noGrp="1"/>
          </p:cNvSpPr>
          <p:nvPr>
            <p:ph type="title"/>
          </p:nvPr>
        </p:nvSpPr>
        <p:spPr>
          <a:xfrm>
            <a:off x="1097280" y="286603"/>
            <a:ext cx="10058400" cy="1450757"/>
          </a:xfrm>
        </p:spPr>
        <p:txBody>
          <a:bodyPr anchor="b">
            <a:normAutofit/>
          </a:bodyPr>
          <a:lstStyle/>
          <a:p>
            <a:r>
              <a:rPr lang="en-US" dirty="0"/>
              <a:t>Data Engineer</a:t>
            </a:r>
          </a:p>
        </p:txBody>
      </p:sp>
      <p:sp>
        <p:nvSpPr>
          <p:cNvPr id="2" name="Slide Number Placeholder 1">
            <a:extLst>
              <a:ext uri="{FF2B5EF4-FFF2-40B4-BE49-F238E27FC236}">
                <a16:creationId xmlns:a16="http://schemas.microsoft.com/office/drawing/2014/main" id="{4FBBEA01-2D24-4A01-8D61-8E338F206071}"/>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30</a:t>
            </a:fld>
            <a:endParaRPr lang="en-US"/>
          </a:p>
        </p:txBody>
      </p:sp>
      <p:graphicFrame>
        <p:nvGraphicFramePr>
          <p:cNvPr id="12" name="Content Placeholder 3">
            <a:extLst>
              <a:ext uri="{FF2B5EF4-FFF2-40B4-BE49-F238E27FC236}">
                <a16:creationId xmlns:a16="http://schemas.microsoft.com/office/drawing/2014/main" id="{94B3277C-B412-44B7-B9AF-13ADAA0C87F9}"/>
              </a:ext>
            </a:extLst>
          </p:cNvPr>
          <p:cNvGraphicFramePr/>
          <p:nvPr>
            <p:extLst>
              <p:ext uri="{D42A27DB-BD31-4B8C-83A1-F6EECF244321}">
                <p14:modId xmlns:p14="http://schemas.microsoft.com/office/powerpoint/2010/main" val="1356432492"/>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407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42BB529C-D2FD-4282-A7ED-612D7B296E20}"/>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b="19032"/>
          <a:stretch/>
        </p:blipFill>
        <p:spPr bwMode="auto">
          <a:xfrm>
            <a:off x="360440" y="46037"/>
            <a:ext cx="11413152" cy="4204688"/>
          </a:xfrm>
          <a:prstGeom prst="rect">
            <a:avLst/>
          </a:prstGeom>
          <a:noFill/>
        </p:spPr>
      </p:pic>
      <p:sp>
        <p:nvSpPr>
          <p:cNvPr id="6" name="Title 5">
            <a:extLst>
              <a:ext uri="{FF2B5EF4-FFF2-40B4-BE49-F238E27FC236}">
                <a16:creationId xmlns:a16="http://schemas.microsoft.com/office/drawing/2014/main" id="{65F74BF6-CFF3-49FA-B813-E4707F44FC0D}"/>
              </a:ext>
            </a:extLst>
          </p:cNvPr>
          <p:cNvSpPr>
            <a:spLocks noGrp="1"/>
          </p:cNvSpPr>
          <p:nvPr>
            <p:ph type="title"/>
          </p:nvPr>
        </p:nvSpPr>
        <p:spPr>
          <a:xfrm>
            <a:off x="1097279" y="4799362"/>
            <a:ext cx="10113645" cy="743682"/>
          </a:xfrm>
        </p:spPr>
        <p:txBody>
          <a:bodyPr anchor="b">
            <a:normAutofit/>
          </a:bodyPr>
          <a:lstStyle/>
          <a:p>
            <a:r>
              <a:rPr lang="en-US" sz="3100"/>
              <a:t>Which steps are part of Data Engineering process?</a:t>
            </a:r>
          </a:p>
        </p:txBody>
      </p:sp>
      <p:sp>
        <p:nvSpPr>
          <p:cNvPr id="14" name="Text Placeholder 3">
            <a:extLst>
              <a:ext uri="{FF2B5EF4-FFF2-40B4-BE49-F238E27FC236}">
                <a16:creationId xmlns:a16="http://schemas.microsoft.com/office/drawing/2014/main" id="{A756746B-9412-4435-B899-C1CAD88A930B}"/>
              </a:ext>
            </a:extLst>
          </p:cNvPr>
          <p:cNvSpPr>
            <a:spLocks noGrp="1"/>
          </p:cNvSpPr>
          <p:nvPr>
            <p:ph type="body" sz="half" idx="2"/>
          </p:nvPr>
        </p:nvSpPr>
        <p:spPr>
          <a:xfrm>
            <a:off x="1097279" y="5715000"/>
            <a:ext cx="10113264" cy="609600"/>
          </a:xfrm>
        </p:spPr>
        <p:txBody>
          <a:bodyPr/>
          <a:lstStyle/>
          <a:p>
            <a:endParaRPr lang="en-US"/>
          </a:p>
        </p:txBody>
      </p:sp>
      <p:sp>
        <p:nvSpPr>
          <p:cNvPr id="5" name="Slide Number Placeholder 4">
            <a:extLst>
              <a:ext uri="{FF2B5EF4-FFF2-40B4-BE49-F238E27FC236}">
                <a16:creationId xmlns:a16="http://schemas.microsoft.com/office/drawing/2014/main" id="{555312C2-6F47-4518-8656-0B489D743D28}"/>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31</a:t>
            </a:fld>
            <a:endParaRPr lang="en-US"/>
          </a:p>
        </p:txBody>
      </p:sp>
    </p:spTree>
    <p:extLst>
      <p:ext uri="{BB962C8B-B14F-4D97-AF65-F5344CB8AC3E}">
        <p14:creationId xmlns:p14="http://schemas.microsoft.com/office/powerpoint/2010/main" val="319597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42BB529C-D2FD-4282-A7ED-612D7B296E20}"/>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b="19032"/>
          <a:stretch/>
        </p:blipFill>
        <p:spPr bwMode="auto">
          <a:xfrm>
            <a:off x="360440" y="46037"/>
            <a:ext cx="11413152" cy="4204688"/>
          </a:xfrm>
          <a:prstGeom prst="rect">
            <a:avLst/>
          </a:prstGeom>
          <a:noFill/>
        </p:spPr>
      </p:pic>
      <p:sp>
        <p:nvSpPr>
          <p:cNvPr id="6" name="Title 5">
            <a:extLst>
              <a:ext uri="{FF2B5EF4-FFF2-40B4-BE49-F238E27FC236}">
                <a16:creationId xmlns:a16="http://schemas.microsoft.com/office/drawing/2014/main" id="{65F74BF6-CFF3-49FA-B813-E4707F44FC0D}"/>
              </a:ext>
            </a:extLst>
          </p:cNvPr>
          <p:cNvSpPr>
            <a:spLocks noGrp="1"/>
          </p:cNvSpPr>
          <p:nvPr>
            <p:ph type="title"/>
          </p:nvPr>
        </p:nvSpPr>
        <p:spPr>
          <a:xfrm>
            <a:off x="1097279" y="4799362"/>
            <a:ext cx="10113645" cy="743682"/>
          </a:xfrm>
        </p:spPr>
        <p:txBody>
          <a:bodyPr anchor="b">
            <a:normAutofit/>
          </a:bodyPr>
          <a:lstStyle/>
          <a:p>
            <a:r>
              <a:rPr lang="en-US" sz="3100" dirty="0"/>
              <a:t>Construct your dataset</a:t>
            </a:r>
          </a:p>
        </p:txBody>
      </p:sp>
      <p:sp>
        <p:nvSpPr>
          <p:cNvPr id="14" name="Text Placeholder 3">
            <a:extLst>
              <a:ext uri="{FF2B5EF4-FFF2-40B4-BE49-F238E27FC236}">
                <a16:creationId xmlns:a16="http://schemas.microsoft.com/office/drawing/2014/main" id="{A756746B-9412-4435-B899-C1CAD88A930B}"/>
              </a:ext>
            </a:extLst>
          </p:cNvPr>
          <p:cNvSpPr>
            <a:spLocks noGrp="1"/>
          </p:cNvSpPr>
          <p:nvPr>
            <p:ph type="body" sz="half" idx="2"/>
          </p:nvPr>
        </p:nvSpPr>
        <p:spPr>
          <a:xfrm>
            <a:off x="1097279" y="5715000"/>
            <a:ext cx="10113264" cy="609600"/>
          </a:xfrm>
        </p:spPr>
        <p:txBody>
          <a:bodyPr/>
          <a:lstStyle/>
          <a:p>
            <a:endParaRPr lang="en-US"/>
          </a:p>
        </p:txBody>
      </p:sp>
      <p:sp>
        <p:nvSpPr>
          <p:cNvPr id="5" name="Slide Number Placeholder 4">
            <a:extLst>
              <a:ext uri="{FF2B5EF4-FFF2-40B4-BE49-F238E27FC236}">
                <a16:creationId xmlns:a16="http://schemas.microsoft.com/office/drawing/2014/main" id="{555312C2-6F47-4518-8656-0B489D743D28}"/>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32</a:t>
            </a:fld>
            <a:endParaRPr lang="en-US"/>
          </a:p>
        </p:txBody>
      </p:sp>
      <p:sp>
        <p:nvSpPr>
          <p:cNvPr id="2" name="Rectangle: Rounded Corners 1">
            <a:extLst>
              <a:ext uri="{FF2B5EF4-FFF2-40B4-BE49-F238E27FC236}">
                <a16:creationId xmlns:a16="http://schemas.microsoft.com/office/drawing/2014/main" id="{009D5A4C-7D06-4A9D-B117-0C733D6A19F7}"/>
              </a:ext>
            </a:extLst>
          </p:cNvPr>
          <p:cNvSpPr/>
          <p:nvPr/>
        </p:nvSpPr>
        <p:spPr>
          <a:xfrm>
            <a:off x="2173574" y="1019331"/>
            <a:ext cx="2968052" cy="305799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07457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F74BF6-CFF3-49FA-B813-E4707F44FC0D}"/>
              </a:ext>
            </a:extLst>
          </p:cNvPr>
          <p:cNvSpPr>
            <a:spLocks noGrp="1"/>
          </p:cNvSpPr>
          <p:nvPr>
            <p:ph type="title"/>
          </p:nvPr>
        </p:nvSpPr>
        <p:spPr/>
        <p:txBody>
          <a:bodyPr anchor="b">
            <a:normAutofit/>
          </a:bodyPr>
          <a:lstStyle/>
          <a:p>
            <a:r>
              <a:rPr lang="en-US" sz="3100" dirty="0"/>
              <a:t>Dataset: Size</a:t>
            </a:r>
          </a:p>
        </p:txBody>
      </p:sp>
      <p:sp>
        <p:nvSpPr>
          <p:cNvPr id="11" name="Content Placeholder 10">
            <a:extLst>
              <a:ext uri="{FF2B5EF4-FFF2-40B4-BE49-F238E27FC236}">
                <a16:creationId xmlns:a16="http://schemas.microsoft.com/office/drawing/2014/main" id="{0DCAEAEE-10A6-4189-9BE8-DC291A688C41}"/>
              </a:ext>
            </a:extLst>
          </p:cNvPr>
          <p:cNvSpPr>
            <a:spLocks noGrp="1"/>
          </p:cNvSpPr>
          <p:nvPr>
            <p:ph sz="half" idx="1"/>
          </p:nvPr>
        </p:nvSpPr>
        <p:spPr/>
        <p:txBody>
          <a:bodyPr/>
          <a:lstStyle/>
          <a:p>
            <a:r>
              <a:rPr lang="en-US" b="0" i="0" dirty="0">
                <a:solidFill>
                  <a:srgbClr val="202124"/>
                </a:solidFill>
                <a:effectLst/>
                <a:latin typeface="Roboto"/>
              </a:rPr>
              <a:t>“Garbage in, garbage out”</a:t>
            </a:r>
            <a:endParaRPr lang="en-US" dirty="0"/>
          </a:p>
        </p:txBody>
      </p:sp>
      <p:sp>
        <p:nvSpPr>
          <p:cNvPr id="12" name="Content Placeholder 11">
            <a:extLst>
              <a:ext uri="{FF2B5EF4-FFF2-40B4-BE49-F238E27FC236}">
                <a16:creationId xmlns:a16="http://schemas.microsoft.com/office/drawing/2014/main" id="{92D067F8-8DD1-44EF-AB75-923BFA2E4152}"/>
              </a:ext>
            </a:extLst>
          </p:cNvPr>
          <p:cNvSpPr>
            <a:spLocks noGrp="1"/>
          </p:cNvSpPr>
          <p:nvPr>
            <p:ph sz="half" idx="2"/>
          </p:nvPr>
        </p:nvSpPr>
        <p:spPr>
          <a:xfrm>
            <a:off x="6096000" y="2120900"/>
            <a:ext cx="5059680" cy="3748194"/>
          </a:xfrm>
        </p:spPr>
        <p:txBody>
          <a:bodyPr>
            <a:normAutofit/>
          </a:bodyPr>
          <a:lstStyle/>
          <a:p>
            <a:r>
              <a:rPr lang="en-US" sz="2000" dirty="0"/>
              <a:t>How much data? It depends on the project!</a:t>
            </a:r>
          </a:p>
        </p:txBody>
      </p:sp>
      <p:sp>
        <p:nvSpPr>
          <p:cNvPr id="5" name="Slide Number Placeholder 4">
            <a:extLst>
              <a:ext uri="{FF2B5EF4-FFF2-40B4-BE49-F238E27FC236}">
                <a16:creationId xmlns:a16="http://schemas.microsoft.com/office/drawing/2014/main" id="{555312C2-6F47-4518-8656-0B489D743D28}"/>
              </a:ext>
            </a:extLst>
          </p:cNvPr>
          <p:cNvSpPr>
            <a:spLocks noGrp="1"/>
          </p:cNvSpPr>
          <p:nvPr>
            <p:ph type="sldNum" sz="quarter" idx="12"/>
          </p:nvPr>
        </p:nvSpPr>
        <p:spPr/>
        <p:txBody>
          <a:bodyPr anchor="ctr">
            <a:normAutofit/>
          </a:bodyPr>
          <a:lstStyle/>
          <a:p>
            <a:pPr>
              <a:spcAft>
                <a:spcPts val="600"/>
              </a:spcAft>
            </a:pPr>
            <a:fld id="{3A98EE3D-8CD1-4C3F-BD1C-C98C9596463C}" type="slidenum">
              <a:rPr lang="en-US" smtClean="0"/>
              <a:pPr>
                <a:spcAft>
                  <a:spcPts val="600"/>
                </a:spcAft>
              </a:pPr>
              <a:t>33</a:t>
            </a:fld>
            <a:endParaRPr lang="en-US"/>
          </a:p>
        </p:txBody>
      </p:sp>
      <p:grpSp>
        <p:nvGrpSpPr>
          <p:cNvPr id="13" name="Group 12">
            <a:extLst>
              <a:ext uri="{FF2B5EF4-FFF2-40B4-BE49-F238E27FC236}">
                <a16:creationId xmlns:a16="http://schemas.microsoft.com/office/drawing/2014/main" id="{EF085CA5-E221-4D6D-AD0B-58F0430C368C}"/>
              </a:ext>
            </a:extLst>
          </p:cNvPr>
          <p:cNvGrpSpPr/>
          <p:nvPr/>
        </p:nvGrpSpPr>
        <p:grpSpPr>
          <a:xfrm>
            <a:off x="1229192" y="2811099"/>
            <a:ext cx="2968054" cy="3057994"/>
            <a:chOff x="2173572" y="1019331"/>
            <a:chExt cx="2968054" cy="3057994"/>
          </a:xfrm>
        </p:grpSpPr>
        <p:pic>
          <p:nvPicPr>
            <p:cNvPr id="15" name="Picture 2">
              <a:extLst>
                <a:ext uri="{FF2B5EF4-FFF2-40B4-BE49-F238E27FC236}">
                  <a16:creationId xmlns:a16="http://schemas.microsoft.com/office/drawing/2014/main" id="{178FBAC6-79E0-4592-8797-B26F3D90D5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86" t="18742" r="58109" b="28722"/>
            <a:stretch/>
          </p:blipFill>
          <p:spPr bwMode="auto">
            <a:xfrm>
              <a:off x="2173572" y="1019331"/>
              <a:ext cx="2968053" cy="2728210"/>
            </a:xfrm>
            <a:prstGeom prst="rect">
              <a:avLst/>
            </a:prstGeom>
            <a:noFill/>
          </p:spPr>
        </p:pic>
        <p:sp>
          <p:nvSpPr>
            <p:cNvPr id="16" name="Rectangle: Rounded Corners 15">
              <a:extLst>
                <a:ext uri="{FF2B5EF4-FFF2-40B4-BE49-F238E27FC236}">
                  <a16:creationId xmlns:a16="http://schemas.microsoft.com/office/drawing/2014/main" id="{3D402244-3CE2-474D-BF6D-371408E4B74A}"/>
                </a:ext>
              </a:extLst>
            </p:cNvPr>
            <p:cNvSpPr/>
            <p:nvPr/>
          </p:nvSpPr>
          <p:spPr>
            <a:xfrm>
              <a:off x="2173574" y="1019331"/>
              <a:ext cx="2968052" cy="305799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graphicFrame>
        <p:nvGraphicFramePr>
          <p:cNvPr id="17" name="Table 17">
            <a:extLst>
              <a:ext uri="{FF2B5EF4-FFF2-40B4-BE49-F238E27FC236}">
                <a16:creationId xmlns:a16="http://schemas.microsoft.com/office/drawing/2014/main" id="{FBF8FDE4-6BA3-4310-952C-7186A608B26E}"/>
              </a:ext>
            </a:extLst>
          </p:cNvPr>
          <p:cNvGraphicFramePr>
            <a:graphicFrameLocks noGrp="1"/>
          </p:cNvGraphicFramePr>
          <p:nvPr/>
        </p:nvGraphicFramePr>
        <p:xfrm>
          <a:off x="5486400" y="2830095"/>
          <a:ext cx="6295156" cy="2823632"/>
        </p:xfrm>
        <a:graphic>
          <a:graphicData uri="http://schemas.openxmlformats.org/drawingml/2006/table">
            <a:tbl>
              <a:tblPr firstRow="1" bandRow="1">
                <a:tableStyleId>{1FECB4D8-DB02-4DC6-A0A2-4F2EBAE1DC90}</a:tableStyleId>
              </a:tblPr>
              <a:tblGrid>
                <a:gridCol w="3147578">
                  <a:extLst>
                    <a:ext uri="{9D8B030D-6E8A-4147-A177-3AD203B41FA5}">
                      <a16:colId xmlns:a16="http://schemas.microsoft.com/office/drawing/2014/main" val="2665662887"/>
                    </a:ext>
                  </a:extLst>
                </a:gridCol>
                <a:gridCol w="3147578">
                  <a:extLst>
                    <a:ext uri="{9D8B030D-6E8A-4147-A177-3AD203B41FA5}">
                      <a16:colId xmlns:a16="http://schemas.microsoft.com/office/drawing/2014/main" val="3081011460"/>
                    </a:ext>
                  </a:extLst>
                </a:gridCol>
              </a:tblGrid>
              <a:tr h="501966">
                <a:tc>
                  <a:txBody>
                    <a:bodyPr/>
                    <a:lstStyle/>
                    <a:p>
                      <a:pPr algn="l" fontAlgn="ctr"/>
                      <a:r>
                        <a:rPr lang="en-US" dirty="0">
                          <a:solidFill>
                            <a:srgbClr val="202124"/>
                          </a:solidFill>
                          <a:effectLst/>
                        </a:rPr>
                        <a:t>Data set</a:t>
                      </a:r>
                    </a:p>
                  </a:txBody>
                  <a:tcPr marL="76200" marR="76200" marT="76200" marB="76200" anchor="ctr"/>
                </a:tc>
                <a:tc>
                  <a:txBody>
                    <a:bodyPr/>
                    <a:lstStyle/>
                    <a:p>
                      <a:pPr algn="l" fontAlgn="ctr"/>
                      <a:r>
                        <a:rPr lang="en-US">
                          <a:solidFill>
                            <a:srgbClr val="202124"/>
                          </a:solidFill>
                          <a:effectLst/>
                        </a:rPr>
                        <a:t>Size (number of examples)</a:t>
                      </a:r>
                    </a:p>
                  </a:txBody>
                  <a:tcPr marL="76200" marR="76200" marT="76200" marB="76200" anchor="ctr"/>
                </a:tc>
                <a:extLst>
                  <a:ext uri="{0D108BD9-81ED-4DB2-BD59-A6C34878D82A}">
                    <a16:rowId xmlns:a16="http://schemas.microsoft.com/office/drawing/2014/main" val="3563598154"/>
                  </a:ext>
                </a:extLst>
              </a:tr>
              <a:tr h="418114">
                <a:tc>
                  <a:txBody>
                    <a:bodyPr/>
                    <a:lstStyle/>
                    <a:p>
                      <a:pPr algn="l" fontAlgn="t"/>
                      <a:r>
                        <a:rPr lang="en-US" u="none" strike="noStrike">
                          <a:solidFill>
                            <a:srgbClr val="1A73E8"/>
                          </a:solidFill>
                          <a:effectLst/>
                          <a:hlinkClick r:id="rId3"/>
                        </a:rPr>
                        <a:t>Iris flower data set</a:t>
                      </a:r>
                      <a:endParaRPr lang="en-US">
                        <a:effectLst/>
                      </a:endParaRPr>
                    </a:p>
                  </a:txBody>
                  <a:tcPr marL="76200" marR="76200" marT="66675" marB="76200"/>
                </a:tc>
                <a:tc>
                  <a:txBody>
                    <a:bodyPr/>
                    <a:lstStyle/>
                    <a:p>
                      <a:pPr algn="l" fontAlgn="t"/>
                      <a:r>
                        <a:rPr lang="en-US">
                          <a:effectLst/>
                        </a:rPr>
                        <a:t>150 (total set)</a:t>
                      </a:r>
                    </a:p>
                  </a:txBody>
                  <a:tcPr marL="76200" marR="76200" marT="66675" marB="76200"/>
                </a:tc>
                <a:extLst>
                  <a:ext uri="{0D108BD9-81ED-4DB2-BD59-A6C34878D82A}">
                    <a16:rowId xmlns:a16="http://schemas.microsoft.com/office/drawing/2014/main" val="2195335088"/>
                  </a:ext>
                </a:extLst>
              </a:tr>
              <a:tr h="495146">
                <a:tc>
                  <a:txBody>
                    <a:bodyPr/>
                    <a:lstStyle/>
                    <a:p>
                      <a:pPr algn="l" fontAlgn="t"/>
                      <a:r>
                        <a:rPr lang="en-US" u="none" strike="noStrike">
                          <a:solidFill>
                            <a:srgbClr val="1A73E8"/>
                          </a:solidFill>
                          <a:effectLst/>
                          <a:hlinkClick r:id="rId4"/>
                        </a:rPr>
                        <a:t>MovieLens (the 20M data set)</a:t>
                      </a:r>
                      <a:endParaRPr lang="en-US">
                        <a:effectLst/>
                      </a:endParaRPr>
                    </a:p>
                  </a:txBody>
                  <a:tcPr marL="76200" marR="76200" marT="66675" marB="76200"/>
                </a:tc>
                <a:tc>
                  <a:txBody>
                    <a:bodyPr/>
                    <a:lstStyle/>
                    <a:p>
                      <a:pPr algn="l" fontAlgn="t"/>
                      <a:r>
                        <a:rPr lang="en-US">
                          <a:effectLst/>
                        </a:rPr>
                        <a:t>20,000,263 (total set)</a:t>
                      </a:r>
                    </a:p>
                  </a:txBody>
                  <a:tcPr marL="76200" marR="76200" marT="66675" marB="76200"/>
                </a:tc>
                <a:extLst>
                  <a:ext uri="{0D108BD9-81ED-4DB2-BD59-A6C34878D82A}">
                    <a16:rowId xmlns:a16="http://schemas.microsoft.com/office/drawing/2014/main" val="1615171639"/>
                  </a:ext>
                </a:extLst>
              </a:tr>
              <a:tr h="495146">
                <a:tc>
                  <a:txBody>
                    <a:bodyPr/>
                    <a:lstStyle/>
                    <a:p>
                      <a:pPr algn="l" fontAlgn="t"/>
                      <a:r>
                        <a:rPr lang="en-US" u="none" strike="noStrike">
                          <a:solidFill>
                            <a:srgbClr val="1A73E8"/>
                          </a:solidFill>
                          <a:effectLst/>
                          <a:hlinkClick r:id="rId5"/>
                        </a:rPr>
                        <a:t>Google Gmail SmartReply</a:t>
                      </a:r>
                      <a:endParaRPr lang="en-US">
                        <a:effectLst/>
                      </a:endParaRPr>
                    </a:p>
                  </a:txBody>
                  <a:tcPr marL="76200" marR="76200" marT="66675" marB="76200"/>
                </a:tc>
                <a:tc>
                  <a:txBody>
                    <a:bodyPr/>
                    <a:lstStyle/>
                    <a:p>
                      <a:pPr algn="l" fontAlgn="t"/>
                      <a:r>
                        <a:rPr lang="en-US">
                          <a:effectLst/>
                        </a:rPr>
                        <a:t>238,000,000 (training set)</a:t>
                      </a:r>
                    </a:p>
                  </a:txBody>
                  <a:tcPr marL="76200" marR="76200" marT="66675" marB="76200"/>
                </a:tc>
                <a:extLst>
                  <a:ext uri="{0D108BD9-81ED-4DB2-BD59-A6C34878D82A}">
                    <a16:rowId xmlns:a16="http://schemas.microsoft.com/office/drawing/2014/main" val="2239450610"/>
                  </a:ext>
                </a:extLst>
              </a:tr>
              <a:tr h="495146">
                <a:tc>
                  <a:txBody>
                    <a:bodyPr/>
                    <a:lstStyle/>
                    <a:p>
                      <a:pPr algn="l" fontAlgn="t"/>
                      <a:r>
                        <a:rPr lang="en-US">
                          <a:effectLst/>
                        </a:rPr>
                        <a:t>Google Books Ngram</a:t>
                      </a:r>
                    </a:p>
                  </a:txBody>
                  <a:tcPr marL="76200" marR="76200" marT="66675" marB="76200"/>
                </a:tc>
                <a:tc>
                  <a:txBody>
                    <a:bodyPr/>
                    <a:lstStyle/>
                    <a:p>
                      <a:pPr algn="l" fontAlgn="t"/>
                      <a:r>
                        <a:rPr lang="en-US">
                          <a:effectLst/>
                        </a:rPr>
                        <a:t>468,000,000,000 (total set)</a:t>
                      </a:r>
                    </a:p>
                  </a:txBody>
                  <a:tcPr marL="76200" marR="76200" marT="66675" marB="76200"/>
                </a:tc>
                <a:extLst>
                  <a:ext uri="{0D108BD9-81ED-4DB2-BD59-A6C34878D82A}">
                    <a16:rowId xmlns:a16="http://schemas.microsoft.com/office/drawing/2014/main" val="4080335753"/>
                  </a:ext>
                </a:extLst>
              </a:tr>
              <a:tr h="418114">
                <a:tc>
                  <a:txBody>
                    <a:bodyPr/>
                    <a:lstStyle/>
                    <a:p>
                      <a:pPr algn="l" fontAlgn="t"/>
                      <a:r>
                        <a:rPr lang="en-US">
                          <a:effectLst/>
                        </a:rPr>
                        <a:t>Google Translate</a:t>
                      </a:r>
                    </a:p>
                  </a:txBody>
                  <a:tcPr marL="76200" marR="76200" marT="66675" marB="76200"/>
                </a:tc>
                <a:tc>
                  <a:txBody>
                    <a:bodyPr/>
                    <a:lstStyle/>
                    <a:p>
                      <a:pPr algn="l" fontAlgn="t"/>
                      <a:r>
                        <a:rPr lang="en-US" dirty="0">
                          <a:effectLst/>
                        </a:rPr>
                        <a:t>trillions</a:t>
                      </a:r>
                    </a:p>
                  </a:txBody>
                  <a:tcPr marL="76200" marR="76200" marT="66675" marB="76200"/>
                </a:tc>
                <a:extLst>
                  <a:ext uri="{0D108BD9-81ED-4DB2-BD59-A6C34878D82A}">
                    <a16:rowId xmlns:a16="http://schemas.microsoft.com/office/drawing/2014/main" val="1735904959"/>
                  </a:ext>
                </a:extLst>
              </a:tr>
            </a:tbl>
          </a:graphicData>
        </a:graphic>
      </p:graphicFrame>
    </p:spTree>
    <p:extLst>
      <p:ext uri="{BB962C8B-B14F-4D97-AF65-F5344CB8AC3E}">
        <p14:creationId xmlns:p14="http://schemas.microsoft.com/office/powerpoint/2010/main" val="1861793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pPr indent="0">
              <a:buNone/>
            </a:pPr>
            <a:r>
              <a:rPr lang="en-US" dirty="0"/>
              <a:t>Characteristics of Dataset Quality</a:t>
            </a:r>
            <a:endParaRPr dirty="0"/>
          </a:p>
        </p:txBody>
      </p:sp>
      <p:pic>
        <p:nvPicPr>
          <p:cNvPr id="211" name="Google Shape;211;p35"/>
          <p:cNvPicPr preferRelativeResize="0"/>
          <p:nvPr/>
        </p:nvPicPr>
        <p:blipFill>
          <a:blip r:embed="rId3"/>
          <a:stretch>
            <a:fillRect/>
          </a:stretch>
        </p:blipFill>
        <p:spPr>
          <a:xfrm>
            <a:off x="4036555" y="2108201"/>
            <a:ext cx="4179850" cy="3760891"/>
          </a:xfrm>
          <a:prstGeom prst="rect">
            <a:avLst/>
          </a:prstGeom>
          <a:noFill/>
          <a:ln>
            <a:noFill/>
          </a:ln>
        </p:spPr>
      </p:pic>
      <p:sp>
        <p:nvSpPr>
          <p:cNvPr id="210" name="Google Shape;210;p35"/>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US" sz="700"/>
              <a:pPr>
                <a:lnSpc>
                  <a:spcPct val="90000"/>
                </a:lnSpc>
                <a:spcAft>
                  <a:spcPts val="600"/>
                </a:spcAft>
              </a:pPr>
              <a:t>34</a:t>
            </a:fld>
            <a:endParaRPr lang="en-US" sz="7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C861-F32D-4582-B512-F11AE97FF143}"/>
              </a:ext>
            </a:extLst>
          </p:cNvPr>
          <p:cNvSpPr>
            <a:spLocks noGrp="1"/>
          </p:cNvSpPr>
          <p:nvPr>
            <p:ph type="title"/>
          </p:nvPr>
        </p:nvSpPr>
        <p:spPr/>
        <p:txBody>
          <a:bodyPr/>
          <a:lstStyle/>
          <a:p>
            <a:r>
              <a:rPr lang="en-US" dirty="0"/>
              <a:t>Dataset: Quality</a:t>
            </a:r>
          </a:p>
        </p:txBody>
      </p:sp>
      <p:graphicFrame>
        <p:nvGraphicFramePr>
          <p:cNvPr id="7" name="Table 7">
            <a:extLst>
              <a:ext uri="{FF2B5EF4-FFF2-40B4-BE49-F238E27FC236}">
                <a16:creationId xmlns:a16="http://schemas.microsoft.com/office/drawing/2014/main" id="{6BBCC4D1-6CBB-4999-9DFA-169C22041CFF}"/>
              </a:ext>
            </a:extLst>
          </p:cNvPr>
          <p:cNvGraphicFramePr>
            <a:graphicFrameLocks noGrp="1"/>
          </p:cNvGraphicFramePr>
          <p:nvPr>
            <p:ph idx="1"/>
          </p:nvPr>
        </p:nvGraphicFramePr>
        <p:xfrm>
          <a:off x="1096963" y="2108200"/>
          <a:ext cx="10058400" cy="3360420"/>
        </p:xfrm>
        <a:graphic>
          <a:graphicData uri="http://schemas.openxmlformats.org/drawingml/2006/table">
            <a:tbl>
              <a:tblPr firstRow="1" bandRow="1">
                <a:tableStyleId>{10A1B5D5-9B99-4C35-A422-299274C87663}</a:tableStyleId>
              </a:tblPr>
              <a:tblGrid>
                <a:gridCol w="3010342">
                  <a:extLst>
                    <a:ext uri="{9D8B030D-6E8A-4147-A177-3AD203B41FA5}">
                      <a16:colId xmlns:a16="http://schemas.microsoft.com/office/drawing/2014/main" val="1836654152"/>
                    </a:ext>
                  </a:extLst>
                </a:gridCol>
                <a:gridCol w="7048058">
                  <a:extLst>
                    <a:ext uri="{9D8B030D-6E8A-4147-A177-3AD203B41FA5}">
                      <a16:colId xmlns:a16="http://schemas.microsoft.com/office/drawing/2014/main" val="105501984"/>
                    </a:ext>
                  </a:extLst>
                </a:gridCol>
              </a:tblGrid>
              <a:tr h="370840">
                <a:tc>
                  <a:txBody>
                    <a:bodyPr/>
                    <a:lstStyle/>
                    <a:p>
                      <a:pPr algn="l"/>
                      <a:r>
                        <a:rPr lang="en-US" dirty="0">
                          <a:effectLst/>
                        </a:rPr>
                        <a:t>Characteristic</a:t>
                      </a:r>
                    </a:p>
                  </a:txBody>
                  <a:tcPr marL="152543" marR="142875" marT="142875" marB="142875" anchor="ctr"/>
                </a:tc>
                <a:tc>
                  <a:txBody>
                    <a:bodyPr/>
                    <a:lstStyle/>
                    <a:p>
                      <a:pPr algn="l"/>
                      <a:r>
                        <a:rPr lang="en-US" dirty="0">
                          <a:effectLst/>
                        </a:rPr>
                        <a:t>How to measure</a:t>
                      </a:r>
                    </a:p>
                  </a:txBody>
                  <a:tcPr marL="152543" marR="142875" marT="142875" marB="142875" anchor="ctr"/>
                </a:tc>
                <a:extLst>
                  <a:ext uri="{0D108BD9-81ED-4DB2-BD59-A6C34878D82A}">
                    <a16:rowId xmlns:a16="http://schemas.microsoft.com/office/drawing/2014/main" val="4283725286"/>
                  </a:ext>
                </a:extLst>
              </a:tr>
              <a:tr h="370840">
                <a:tc>
                  <a:txBody>
                    <a:bodyPr/>
                    <a:lstStyle/>
                    <a:p>
                      <a:r>
                        <a:rPr lang="en-US">
                          <a:effectLst/>
                        </a:rPr>
                        <a:t>Accuracy</a:t>
                      </a:r>
                    </a:p>
                  </a:txBody>
                  <a:tcPr marL="152543" marR="152543" marT="142875" marB="142875"/>
                </a:tc>
                <a:tc>
                  <a:txBody>
                    <a:bodyPr/>
                    <a:lstStyle/>
                    <a:p>
                      <a:r>
                        <a:rPr lang="en-US">
                          <a:effectLst/>
                        </a:rPr>
                        <a:t>Is the information correct in every detail?</a:t>
                      </a:r>
                    </a:p>
                  </a:txBody>
                  <a:tcPr marL="152543" marR="152543" marT="142875" marB="142875"/>
                </a:tc>
                <a:extLst>
                  <a:ext uri="{0D108BD9-81ED-4DB2-BD59-A6C34878D82A}">
                    <a16:rowId xmlns:a16="http://schemas.microsoft.com/office/drawing/2014/main" val="2521461110"/>
                  </a:ext>
                </a:extLst>
              </a:tr>
              <a:tr h="370840">
                <a:tc>
                  <a:txBody>
                    <a:bodyPr/>
                    <a:lstStyle/>
                    <a:p>
                      <a:r>
                        <a:rPr lang="en-US">
                          <a:effectLst/>
                        </a:rPr>
                        <a:t>Completeness</a:t>
                      </a:r>
                    </a:p>
                  </a:txBody>
                  <a:tcPr marL="152543" marR="152543" marT="142875" marB="142875"/>
                </a:tc>
                <a:tc>
                  <a:txBody>
                    <a:bodyPr/>
                    <a:lstStyle/>
                    <a:p>
                      <a:r>
                        <a:rPr lang="en-US">
                          <a:effectLst/>
                        </a:rPr>
                        <a:t>How comprehensive is the information?</a:t>
                      </a:r>
                    </a:p>
                  </a:txBody>
                  <a:tcPr marL="152543" marR="152543" marT="142875" marB="142875"/>
                </a:tc>
                <a:extLst>
                  <a:ext uri="{0D108BD9-81ED-4DB2-BD59-A6C34878D82A}">
                    <a16:rowId xmlns:a16="http://schemas.microsoft.com/office/drawing/2014/main" val="559858899"/>
                  </a:ext>
                </a:extLst>
              </a:tr>
              <a:tr h="370840">
                <a:tc>
                  <a:txBody>
                    <a:bodyPr/>
                    <a:lstStyle/>
                    <a:p>
                      <a:r>
                        <a:rPr lang="en-US">
                          <a:effectLst/>
                        </a:rPr>
                        <a:t>Reliability</a:t>
                      </a:r>
                    </a:p>
                  </a:txBody>
                  <a:tcPr marL="152543" marR="152543" marT="142875" marB="142875"/>
                </a:tc>
                <a:tc>
                  <a:txBody>
                    <a:bodyPr/>
                    <a:lstStyle/>
                    <a:p>
                      <a:r>
                        <a:rPr lang="en-US">
                          <a:effectLst/>
                        </a:rPr>
                        <a:t>Does the information contradict other trusted resources?</a:t>
                      </a:r>
                    </a:p>
                  </a:txBody>
                  <a:tcPr marL="152543" marR="152543" marT="142875" marB="142875"/>
                </a:tc>
                <a:extLst>
                  <a:ext uri="{0D108BD9-81ED-4DB2-BD59-A6C34878D82A}">
                    <a16:rowId xmlns:a16="http://schemas.microsoft.com/office/drawing/2014/main" val="2731710846"/>
                  </a:ext>
                </a:extLst>
              </a:tr>
              <a:tr h="370840">
                <a:tc>
                  <a:txBody>
                    <a:bodyPr/>
                    <a:lstStyle/>
                    <a:p>
                      <a:r>
                        <a:rPr lang="en-US">
                          <a:effectLst/>
                        </a:rPr>
                        <a:t>Relevance</a:t>
                      </a:r>
                    </a:p>
                  </a:txBody>
                  <a:tcPr marL="152543" marR="152543" marT="142875" marB="142875"/>
                </a:tc>
                <a:tc>
                  <a:txBody>
                    <a:bodyPr/>
                    <a:lstStyle/>
                    <a:p>
                      <a:r>
                        <a:rPr lang="en-US">
                          <a:effectLst/>
                        </a:rPr>
                        <a:t>Do you really need this information?</a:t>
                      </a:r>
                    </a:p>
                  </a:txBody>
                  <a:tcPr marL="152543" marR="152543" marT="142875" marB="142875"/>
                </a:tc>
                <a:extLst>
                  <a:ext uri="{0D108BD9-81ED-4DB2-BD59-A6C34878D82A}">
                    <a16:rowId xmlns:a16="http://schemas.microsoft.com/office/drawing/2014/main" val="3520492301"/>
                  </a:ext>
                </a:extLst>
              </a:tr>
              <a:tr h="370840">
                <a:tc>
                  <a:txBody>
                    <a:bodyPr/>
                    <a:lstStyle/>
                    <a:p>
                      <a:r>
                        <a:rPr lang="en-US">
                          <a:effectLst/>
                        </a:rPr>
                        <a:t>Timeliness</a:t>
                      </a:r>
                    </a:p>
                  </a:txBody>
                  <a:tcPr marL="152543" marR="152543" marT="142875" marB="142875"/>
                </a:tc>
                <a:tc>
                  <a:txBody>
                    <a:bodyPr/>
                    <a:lstStyle/>
                    <a:p>
                      <a:r>
                        <a:rPr lang="en-US" dirty="0">
                          <a:effectLst/>
                        </a:rPr>
                        <a:t>How up- to-date is information? Can it be used for real-time reporting?</a:t>
                      </a:r>
                    </a:p>
                  </a:txBody>
                  <a:tcPr marL="152543" marR="152543" marT="142875" marB="142875"/>
                </a:tc>
                <a:extLst>
                  <a:ext uri="{0D108BD9-81ED-4DB2-BD59-A6C34878D82A}">
                    <a16:rowId xmlns:a16="http://schemas.microsoft.com/office/drawing/2014/main" val="1312422247"/>
                  </a:ext>
                </a:extLst>
              </a:tr>
            </a:tbl>
          </a:graphicData>
        </a:graphic>
      </p:graphicFrame>
      <p:sp>
        <p:nvSpPr>
          <p:cNvPr id="5" name="Slide Number Placeholder 4">
            <a:extLst>
              <a:ext uri="{FF2B5EF4-FFF2-40B4-BE49-F238E27FC236}">
                <a16:creationId xmlns:a16="http://schemas.microsoft.com/office/drawing/2014/main" id="{F48E9562-058B-4745-ABCD-1C3A11FD4DC1}"/>
              </a:ext>
            </a:extLst>
          </p:cNvPr>
          <p:cNvSpPr>
            <a:spLocks noGrp="1"/>
          </p:cNvSpPr>
          <p:nvPr>
            <p:ph type="sldNum" sz="quarter" idx="12"/>
          </p:nvPr>
        </p:nvSpPr>
        <p:spPr/>
        <p:txBody>
          <a:bodyPr/>
          <a:lstStyle/>
          <a:p>
            <a:fld id="{3A98EE3D-8CD1-4C3F-BD1C-C98C9596463C}" type="slidenum">
              <a:rPr lang="en-US" smtClean="0"/>
              <a:t>35</a:t>
            </a:fld>
            <a:endParaRPr lang="en-US" dirty="0"/>
          </a:p>
        </p:txBody>
      </p:sp>
    </p:spTree>
    <p:extLst>
      <p:ext uri="{BB962C8B-B14F-4D97-AF65-F5344CB8AC3E}">
        <p14:creationId xmlns:p14="http://schemas.microsoft.com/office/powerpoint/2010/main" val="2938769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42BB529C-D2FD-4282-A7ED-612D7B296E20}"/>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b="19032"/>
          <a:stretch/>
        </p:blipFill>
        <p:spPr bwMode="auto">
          <a:xfrm>
            <a:off x="360440" y="46037"/>
            <a:ext cx="11413152" cy="4204688"/>
          </a:xfrm>
          <a:prstGeom prst="rect">
            <a:avLst/>
          </a:prstGeom>
          <a:noFill/>
        </p:spPr>
      </p:pic>
      <p:sp>
        <p:nvSpPr>
          <p:cNvPr id="6" name="Title 5">
            <a:extLst>
              <a:ext uri="{FF2B5EF4-FFF2-40B4-BE49-F238E27FC236}">
                <a16:creationId xmlns:a16="http://schemas.microsoft.com/office/drawing/2014/main" id="{65F74BF6-CFF3-49FA-B813-E4707F44FC0D}"/>
              </a:ext>
            </a:extLst>
          </p:cNvPr>
          <p:cNvSpPr>
            <a:spLocks noGrp="1"/>
          </p:cNvSpPr>
          <p:nvPr>
            <p:ph type="title"/>
          </p:nvPr>
        </p:nvSpPr>
        <p:spPr>
          <a:xfrm>
            <a:off x="1097279" y="4799362"/>
            <a:ext cx="10113645" cy="743682"/>
          </a:xfrm>
        </p:spPr>
        <p:txBody>
          <a:bodyPr anchor="b">
            <a:normAutofit/>
          </a:bodyPr>
          <a:lstStyle/>
          <a:p>
            <a:r>
              <a:rPr lang="en-US" sz="3100" dirty="0"/>
              <a:t>Clean and Transform Data</a:t>
            </a:r>
          </a:p>
        </p:txBody>
      </p:sp>
      <p:sp>
        <p:nvSpPr>
          <p:cNvPr id="14" name="Text Placeholder 3">
            <a:extLst>
              <a:ext uri="{FF2B5EF4-FFF2-40B4-BE49-F238E27FC236}">
                <a16:creationId xmlns:a16="http://schemas.microsoft.com/office/drawing/2014/main" id="{A756746B-9412-4435-B899-C1CAD88A930B}"/>
              </a:ext>
            </a:extLst>
          </p:cNvPr>
          <p:cNvSpPr>
            <a:spLocks noGrp="1"/>
          </p:cNvSpPr>
          <p:nvPr>
            <p:ph type="body" sz="half" idx="2"/>
          </p:nvPr>
        </p:nvSpPr>
        <p:spPr>
          <a:xfrm>
            <a:off x="1097279" y="5715000"/>
            <a:ext cx="10113264" cy="609600"/>
          </a:xfrm>
        </p:spPr>
        <p:txBody>
          <a:bodyPr/>
          <a:lstStyle/>
          <a:p>
            <a:endParaRPr lang="en-US"/>
          </a:p>
        </p:txBody>
      </p:sp>
      <p:sp>
        <p:nvSpPr>
          <p:cNvPr id="5" name="Slide Number Placeholder 4">
            <a:extLst>
              <a:ext uri="{FF2B5EF4-FFF2-40B4-BE49-F238E27FC236}">
                <a16:creationId xmlns:a16="http://schemas.microsoft.com/office/drawing/2014/main" id="{555312C2-6F47-4518-8656-0B489D743D28}"/>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36</a:t>
            </a:fld>
            <a:endParaRPr lang="en-US"/>
          </a:p>
        </p:txBody>
      </p:sp>
      <p:sp>
        <p:nvSpPr>
          <p:cNvPr id="2" name="Rectangle: Rounded Corners 1">
            <a:extLst>
              <a:ext uri="{FF2B5EF4-FFF2-40B4-BE49-F238E27FC236}">
                <a16:creationId xmlns:a16="http://schemas.microsoft.com/office/drawing/2014/main" id="{009D5A4C-7D06-4A9D-B117-0C733D6A19F7}"/>
              </a:ext>
            </a:extLst>
          </p:cNvPr>
          <p:cNvSpPr/>
          <p:nvPr/>
        </p:nvSpPr>
        <p:spPr>
          <a:xfrm>
            <a:off x="5149530" y="761791"/>
            <a:ext cx="2968052" cy="3057994"/>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582317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E86D-4D2F-4B0E-8529-B244382CA442}"/>
              </a:ext>
            </a:extLst>
          </p:cNvPr>
          <p:cNvSpPr>
            <a:spLocks noGrp="1"/>
          </p:cNvSpPr>
          <p:nvPr>
            <p:ph type="title"/>
          </p:nvPr>
        </p:nvSpPr>
        <p:spPr>
          <a:xfrm>
            <a:off x="643466" y="786383"/>
            <a:ext cx="3517567" cy="2093975"/>
          </a:xfrm>
        </p:spPr>
        <p:txBody>
          <a:bodyPr anchor="b">
            <a:normAutofit/>
          </a:bodyPr>
          <a:lstStyle/>
          <a:p>
            <a:r>
              <a:rPr lang="en-US" dirty="0"/>
              <a:t>Data Cleansing</a:t>
            </a:r>
          </a:p>
        </p:txBody>
      </p:sp>
      <p:graphicFrame>
        <p:nvGraphicFramePr>
          <p:cNvPr id="6" name="Content Placeholder 5">
            <a:extLst>
              <a:ext uri="{FF2B5EF4-FFF2-40B4-BE49-F238E27FC236}">
                <a16:creationId xmlns:a16="http://schemas.microsoft.com/office/drawing/2014/main" id="{1F995D0E-BD8C-4CEE-8C6C-5DE9504B5207}"/>
              </a:ext>
            </a:extLst>
          </p:cNvPr>
          <p:cNvGraphicFramePr>
            <a:graphicFrameLocks noGrp="1"/>
          </p:cNvGraphicFramePr>
          <p:nvPr>
            <p:ph idx="1"/>
            <p:extLst>
              <p:ext uri="{D42A27DB-BD31-4B8C-83A1-F6EECF244321}">
                <p14:modId xmlns:p14="http://schemas.microsoft.com/office/powerpoint/2010/main" val="865579398"/>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3">
            <a:extLst>
              <a:ext uri="{FF2B5EF4-FFF2-40B4-BE49-F238E27FC236}">
                <a16:creationId xmlns:a16="http://schemas.microsoft.com/office/drawing/2014/main" id="{D9BC2BB6-60AE-40EF-A6C8-F4CE2DA56FD6}"/>
              </a:ext>
            </a:extLst>
          </p:cNvPr>
          <p:cNvSpPr>
            <a:spLocks noGrp="1"/>
          </p:cNvSpPr>
          <p:nvPr>
            <p:ph type="body" sz="half" idx="2"/>
          </p:nvPr>
        </p:nvSpPr>
        <p:spPr>
          <a:xfrm>
            <a:off x="643465" y="3043050"/>
            <a:ext cx="3517567" cy="3064505"/>
          </a:xfrm>
        </p:spPr>
        <p:txBody>
          <a:bodyPr/>
          <a:lstStyle/>
          <a:p>
            <a:endParaRPr lang="en-US"/>
          </a:p>
        </p:txBody>
      </p:sp>
      <p:sp>
        <p:nvSpPr>
          <p:cNvPr id="4" name="Slide Number Placeholder 3">
            <a:extLst>
              <a:ext uri="{FF2B5EF4-FFF2-40B4-BE49-F238E27FC236}">
                <a16:creationId xmlns:a16="http://schemas.microsoft.com/office/drawing/2014/main" id="{3216ADBC-E193-4882-AFC9-602D7CCBBC36}"/>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37</a:t>
            </a:fld>
            <a:endParaRPr lang="en-US"/>
          </a:p>
        </p:txBody>
      </p:sp>
    </p:spTree>
    <p:extLst>
      <p:ext uri="{BB962C8B-B14F-4D97-AF65-F5344CB8AC3E}">
        <p14:creationId xmlns:p14="http://schemas.microsoft.com/office/powerpoint/2010/main" val="3427628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2B60-C604-4FC7-A3C0-472B0DB1F270}"/>
              </a:ext>
            </a:extLst>
          </p:cNvPr>
          <p:cNvSpPr>
            <a:spLocks noGrp="1"/>
          </p:cNvSpPr>
          <p:nvPr>
            <p:ph type="title"/>
          </p:nvPr>
        </p:nvSpPr>
        <p:spPr/>
        <p:txBody>
          <a:bodyPr>
            <a:normAutofit/>
          </a:bodyPr>
          <a:lstStyle/>
          <a:p>
            <a:r>
              <a:rPr lang="en-US" sz="3200" dirty="0"/>
              <a:t>Data Transformation</a:t>
            </a:r>
          </a:p>
        </p:txBody>
      </p:sp>
      <p:graphicFrame>
        <p:nvGraphicFramePr>
          <p:cNvPr id="6" name="Content Placeholder 5">
            <a:extLst>
              <a:ext uri="{FF2B5EF4-FFF2-40B4-BE49-F238E27FC236}">
                <a16:creationId xmlns:a16="http://schemas.microsoft.com/office/drawing/2014/main" id="{52790B55-F5D0-45B6-821E-6101C54AC7AF}"/>
              </a:ext>
            </a:extLst>
          </p:cNvPr>
          <p:cNvGraphicFramePr>
            <a:graphicFrameLocks noGrp="1"/>
          </p:cNvGraphicFramePr>
          <p:nvPr>
            <p:ph idx="1"/>
            <p:extLst>
              <p:ext uri="{D42A27DB-BD31-4B8C-83A1-F6EECF244321}">
                <p14:modId xmlns:p14="http://schemas.microsoft.com/office/powerpoint/2010/main" val="3254794930"/>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8B4B5767-9655-4E02-8A0C-1F5AA06139CF}"/>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FBD7D92A-9F56-40C9-B381-C4C2025C24BB}"/>
              </a:ext>
            </a:extLst>
          </p:cNvPr>
          <p:cNvSpPr>
            <a:spLocks noGrp="1"/>
          </p:cNvSpPr>
          <p:nvPr>
            <p:ph type="sldNum" sz="quarter" idx="12"/>
          </p:nvPr>
        </p:nvSpPr>
        <p:spPr/>
        <p:txBody>
          <a:bodyPr/>
          <a:lstStyle/>
          <a:p>
            <a:fld id="{3A98EE3D-8CD1-4C3F-BD1C-C98C9596463C}" type="slidenum">
              <a:rPr lang="en-US" smtClean="0"/>
              <a:pPr/>
              <a:t>38</a:t>
            </a:fld>
            <a:endParaRPr lang="en-US" dirty="0"/>
          </a:p>
        </p:txBody>
      </p:sp>
    </p:spTree>
    <p:extLst>
      <p:ext uri="{BB962C8B-B14F-4D97-AF65-F5344CB8AC3E}">
        <p14:creationId xmlns:p14="http://schemas.microsoft.com/office/powerpoint/2010/main" val="3406749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A55468-999E-4877-8489-69661D32EA16}"/>
              </a:ext>
            </a:extLst>
          </p:cNvPr>
          <p:cNvSpPr>
            <a:spLocks noGrp="1"/>
          </p:cNvSpPr>
          <p:nvPr>
            <p:ph type="ctrTitle"/>
          </p:nvPr>
        </p:nvSpPr>
        <p:spPr>
          <a:xfrm>
            <a:off x="1097280" y="758952"/>
            <a:ext cx="10058400" cy="3566160"/>
          </a:xfrm>
        </p:spPr>
        <p:txBody>
          <a:bodyPr anchor="b">
            <a:normAutofit/>
          </a:bodyPr>
          <a:lstStyle/>
          <a:p>
            <a:r>
              <a:rPr lang="en-US" dirty="0"/>
              <a:t>Data Engineering</a:t>
            </a:r>
          </a:p>
        </p:txBody>
      </p:sp>
      <p:sp>
        <p:nvSpPr>
          <p:cNvPr id="12" name="Subtitle 2">
            <a:extLst>
              <a:ext uri="{FF2B5EF4-FFF2-40B4-BE49-F238E27FC236}">
                <a16:creationId xmlns:a16="http://schemas.microsoft.com/office/drawing/2014/main" id="{4A95452E-6C1C-4B18-A236-EC0AD089B123}"/>
              </a:ext>
            </a:extLst>
          </p:cNvPr>
          <p:cNvSpPr>
            <a:spLocks noGrp="1"/>
          </p:cNvSpPr>
          <p:nvPr>
            <p:ph type="subTitle" idx="1"/>
          </p:nvPr>
        </p:nvSpPr>
        <p:spPr>
          <a:xfrm>
            <a:off x="1100051" y="4645152"/>
            <a:ext cx="10058400" cy="1143000"/>
          </a:xfrm>
        </p:spPr>
        <p:txBody>
          <a:bodyPr/>
          <a:lstStyle/>
          <a:p>
            <a:r>
              <a:rPr lang="en-US" dirty="0"/>
              <a:t>A Practice</a:t>
            </a:r>
          </a:p>
        </p:txBody>
      </p:sp>
      <p:sp>
        <p:nvSpPr>
          <p:cNvPr id="5" name="Slide Number Placeholder 4">
            <a:extLst>
              <a:ext uri="{FF2B5EF4-FFF2-40B4-BE49-F238E27FC236}">
                <a16:creationId xmlns:a16="http://schemas.microsoft.com/office/drawing/2014/main" id="{6A97DD35-BE30-4C75-94FD-ACAD262F790F}"/>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39</a:t>
            </a:fld>
            <a:endParaRPr lang="en-US"/>
          </a:p>
        </p:txBody>
      </p:sp>
    </p:spTree>
    <p:extLst>
      <p:ext uri="{BB962C8B-B14F-4D97-AF65-F5344CB8AC3E}">
        <p14:creationId xmlns:p14="http://schemas.microsoft.com/office/powerpoint/2010/main" val="12531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828B845-72FA-49F2-9ECD-9A2CFD1CC6CB}"/>
              </a:ext>
            </a:extLst>
          </p:cNvPr>
          <p:cNvSpPr>
            <a:spLocks noGrp="1"/>
          </p:cNvSpPr>
          <p:nvPr>
            <p:ph type="title"/>
          </p:nvPr>
        </p:nvSpPr>
        <p:spPr>
          <a:xfrm>
            <a:off x="643466" y="786383"/>
            <a:ext cx="3517567" cy="2093975"/>
          </a:xfrm>
        </p:spPr>
        <p:txBody>
          <a:bodyPr/>
          <a:lstStyle/>
          <a:p>
            <a:r>
              <a:rPr lang="en-US" dirty="0"/>
              <a:t>CRISP-DM</a:t>
            </a:r>
          </a:p>
        </p:txBody>
      </p:sp>
      <p:pic>
        <p:nvPicPr>
          <p:cNvPr id="2050" name="Picture 2" descr="CRISP-DM Lifecycle">
            <a:extLst>
              <a:ext uri="{FF2B5EF4-FFF2-40B4-BE49-F238E27FC236}">
                <a16:creationId xmlns:a16="http://schemas.microsoft.com/office/drawing/2014/main" id="{7D845A9C-1450-4BBC-99CE-11584C37EA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61466" y="183839"/>
            <a:ext cx="7003093" cy="6628124"/>
          </a:xfrm>
          <a:prstGeom prst="rect">
            <a:avLst/>
          </a:prstGeom>
          <a:solidFill>
            <a:srgbClr val="FFFFFF"/>
          </a:solidFill>
        </p:spPr>
      </p:pic>
      <p:sp>
        <p:nvSpPr>
          <p:cNvPr id="73" name="Text Placeholder 3">
            <a:extLst>
              <a:ext uri="{FF2B5EF4-FFF2-40B4-BE49-F238E27FC236}">
                <a16:creationId xmlns:a16="http://schemas.microsoft.com/office/drawing/2014/main" id="{B5A32E52-0EB0-4769-ABCA-098C6BEEE3F7}"/>
              </a:ext>
            </a:extLst>
          </p:cNvPr>
          <p:cNvSpPr>
            <a:spLocks noGrp="1"/>
          </p:cNvSpPr>
          <p:nvPr>
            <p:ph type="body" sz="half" idx="2"/>
          </p:nvPr>
        </p:nvSpPr>
        <p:spPr>
          <a:xfrm>
            <a:off x="643465" y="3043050"/>
            <a:ext cx="3517567" cy="3064505"/>
          </a:xfrm>
        </p:spPr>
        <p:txBody>
          <a:bodyPr/>
          <a:lstStyle/>
          <a:p>
            <a:r>
              <a:rPr lang="en-US" dirty="0"/>
              <a:t>The </a:t>
            </a:r>
            <a:r>
              <a:rPr lang="en-US" u="sng" dirty="0" err="1"/>
              <a:t>CR</a:t>
            </a:r>
            <a:r>
              <a:rPr lang="en-US" dirty="0" err="1"/>
              <a:t>oss</a:t>
            </a:r>
            <a:r>
              <a:rPr lang="en-US" dirty="0"/>
              <a:t> </a:t>
            </a:r>
            <a:r>
              <a:rPr lang="en-US" u="sng" dirty="0"/>
              <a:t>I</a:t>
            </a:r>
            <a:r>
              <a:rPr lang="en-US" dirty="0"/>
              <a:t>ndustry </a:t>
            </a:r>
            <a:r>
              <a:rPr lang="en-US" u="sng" dirty="0"/>
              <a:t>S</a:t>
            </a:r>
            <a:r>
              <a:rPr lang="en-US" dirty="0"/>
              <a:t>tandard </a:t>
            </a:r>
            <a:r>
              <a:rPr lang="en-US" u="sng" dirty="0"/>
              <a:t>P</a:t>
            </a:r>
            <a:r>
              <a:rPr lang="en-US" dirty="0"/>
              <a:t>rocess for </a:t>
            </a:r>
            <a:r>
              <a:rPr lang="en-US" u="sng" dirty="0"/>
              <a:t>D</a:t>
            </a:r>
            <a:r>
              <a:rPr lang="en-US" dirty="0"/>
              <a:t>ata </a:t>
            </a:r>
            <a:r>
              <a:rPr lang="en-US" u="sng" dirty="0"/>
              <a:t>M</a:t>
            </a:r>
            <a:r>
              <a:rPr lang="en-US" dirty="0"/>
              <a:t>ining (CRISP-DM) is a process model with six phases that naturally describes the data science life cycle.</a:t>
            </a:r>
          </a:p>
        </p:txBody>
      </p:sp>
      <p:sp>
        <p:nvSpPr>
          <p:cNvPr id="4" name="Slide Number Placeholder 3">
            <a:extLst>
              <a:ext uri="{FF2B5EF4-FFF2-40B4-BE49-F238E27FC236}">
                <a16:creationId xmlns:a16="http://schemas.microsoft.com/office/drawing/2014/main" id="{9214D6DA-4198-479E-8084-7D80703A15D6}"/>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4</a:t>
            </a:fld>
            <a:endParaRPr lang="en-US"/>
          </a:p>
        </p:txBody>
      </p:sp>
    </p:spTree>
    <p:extLst>
      <p:ext uri="{BB962C8B-B14F-4D97-AF65-F5344CB8AC3E}">
        <p14:creationId xmlns:p14="http://schemas.microsoft.com/office/powerpoint/2010/main" val="4277086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A0329-5A79-3E41-859A-E88A10A8503A}"/>
              </a:ext>
            </a:extLst>
          </p:cNvPr>
          <p:cNvSpPr>
            <a:spLocks noGrp="1"/>
          </p:cNvSpPr>
          <p:nvPr>
            <p:ph type="title"/>
          </p:nvPr>
        </p:nvSpPr>
        <p:spPr/>
        <p:txBody>
          <a:bodyPr/>
          <a:lstStyle/>
          <a:p>
            <a:r>
              <a:rPr lang="en-US" b="1" dirty="0"/>
              <a:t>Movie Rating Prediction</a:t>
            </a:r>
          </a:p>
        </p:txBody>
      </p:sp>
      <p:sp>
        <p:nvSpPr>
          <p:cNvPr id="3" name="Content Placeholder 2">
            <a:extLst>
              <a:ext uri="{FF2B5EF4-FFF2-40B4-BE49-F238E27FC236}">
                <a16:creationId xmlns:a16="http://schemas.microsoft.com/office/drawing/2014/main" id="{43DC9403-EB66-2A41-8118-679F82D988AC}"/>
              </a:ext>
            </a:extLst>
          </p:cNvPr>
          <p:cNvSpPr>
            <a:spLocks noGrp="1"/>
          </p:cNvSpPr>
          <p:nvPr>
            <p:ph idx="1"/>
          </p:nvPr>
        </p:nvSpPr>
        <p:spPr>
          <a:xfrm>
            <a:off x="1097280" y="1955801"/>
            <a:ext cx="10676312" cy="1851061"/>
          </a:xfrm>
        </p:spPr>
        <p:txBody>
          <a:bodyPr/>
          <a:lstStyle/>
          <a:p>
            <a:pPr>
              <a:buFont typeface="Wingdings" pitchFamily="2" charset="2"/>
              <a:buChar char="Ø"/>
            </a:pPr>
            <a:r>
              <a:rPr lang="en-US" sz="2000" dirty="0"/>
              <a:t> Movie rating is an important element to decide movie quality. </a:t>
            </a:r>
          </a:p>
          <a:p>
            <a:pPr>
              <a:buFont typeface="Wingdings" pitchFamily="2" charset="2"/>
              <a:buChar char="Ø"/>
            </a:pPr>
            <a:r>
              <a:rPr lang="en-US" sz="2000" dirty="0"/>
              <a:t> People prefer to use rating as reference to decide whether to watch a movie or not.</a:t>
            </a:r>
            <a:endParaRPr lang="th-TH" sz="2000" dirty="0"/>
          </a:p>
          <a:p>
            <a:pPr>
              <a:buFont typeface="Wingdings" pitchFamily="2" charset="2"/>
              <a:buChar char="Ø"/>
            </a:pPr>
            <a:r>
              <a:rPr lang="en-US" sz="2000" dirty="0"/>
              <a:t>We plan to use historical values of the movie as features (e.g. genres)</a:t>
            </a:r>
            <a:r>
              <a:rPr lang="th-TH" sz="2000" dirty="0"/>
              <a:t> </a:t>
            </a:r>
            <a:r>
              <a:rPr lang="en-US" sz="2000" dirty="0"/>
              <a:t>and the user profiles (e.g., age, gender) to predict movie rating before the movie released.</a:t>
            </a:r>
          </a:p>
        </p:txBody>
      </p:sp>
      <p:sp>
        <p:nvSpPr>
          <p:cNvPr id="4" name="Slide Number Placeholder 3">
            <a:extLst>
              <a:ext uri="{FF2B5EF4-FFF2-40B4-BE49-F238E27FC236}">
                <a16:creationId xmlns:a16="http://schemas.microsoft.com/office/drawing/2014/main" id="{6244753F-03A2-4940-A24F-7E53E057B84E}"/>
              </a:ext>
            </a:extLst>
          </p:cNvPr>
          <p:cNvSpPr>
            <a:spLocks noGrp="1"/>
          </p:cNvSpPr>
          <p:nvPr>
            <p:ph type="sldNum" sz="quarter" idx="12"/>
          </p:nvPr>
        </p:nvSpPr>
        <p:spPr/>
        <p:txBody>
          <a:bodyPr/>
          <a:lstStyle/>
          <a:p>
            <a:fld id="{3A98EE3D-8CD1-4C3F-BD1C-C98C9596463C}" type="slidenum">
              <a:rPr lang="en-US" smtClean="0"/>
              <a:t>40</a:t>
            </a:fld>
            <a:endParaRPr lang="en-US" dirty="0"/>
          </a:p>
        </p:txBody>
      </p:sp>
      <p:pic>
        <p:nvPicPr>
          <p:cNvPr id="1030" name="Picture 6" descr="Film rating prediction | Kaggle">
            <a:extLst>
              <a:ext uri="{FF2B5EF4-FFF2-40B4-BE49-F238E27FC236}">
                <a16:creationId xmlns:a16="http://schemas.microsoft.com/office/drawing/2014/main" id="{AD8705AB-8FB0-1E40-AF1B-6902EB767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570" y="4074320"/>
            <a:ext cx="54102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1E849B9-38EC-074C-AF2C-030C8402A0E7}"/>
              </a:ext>
            </a:extLst>
          </p:cNvPr>
          <p:cNvPicPr>
            <a:picLocks noChangeAspect="1"/>
          </p:cNvPicPr>
          <p:nvPr/>
        </p:nvPicPr>
        <p:blipFill>
          <a:blip r:embed="rId4"/>
          <a:stretch>
            <a:fillRect/>
          </a:stretch>
        </p:blipFill>
        <p:spPr>
          <a:xfrm>
            <a:off x="2110441" y="3806862"/>
            <a:ext cx="3585680" cy="2565184"/>
          </a:xfrm>
          <a:prstGeom prst="rect">
            <a:avLst/>
          </a:prstGeom>
        </p:spPr>
      </p:pic>
    </p:spTree>
    <p:extLst>
      <p:ext uri="{BB962C8B-B14F-4D97-AF65-F5344CB8AC3E}">
        <p14:creationId xmlns:p14="http://schemas.microsoft.com/office/powerpoint/2010/main" val="2103162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A0329-5A79-3E41-859A-E88A10A8503A}"/>
              </a:ext>
            </a:extLst>
          </p:cNvPr>
          <p:cNvSpPr>
            <a:spLocks noGrp="1"/>
          </p:cNvSpPr>
          <p:nvPr>
            <p:ph type="title"/>
          </p:nvPr>
        </p:nvSpPr>
        <p:spPr/>
        <p:txBody>
          <a:bodyPr/>
          <a:lstStyle/>
          <a:p>
            <a:r>
              <a:rPr lang="en-US" b="1" dirty="0"/>
              <a:t>Movie Rating Prediction</a:t>
            </a:r>
          </a:p>
        </p:txBody>
      </p:sp>
      <p:sp>
        <p:nvSpPr>
          <p:cNvPr id="3" name="Content Placeholder 2">
            <a:extLst>
              <a:ext uri="{FF2B5EF4-FFF2-40B4-BE49-F238E27FC236}">
                <a16:creationId xmlns:a16="http://schemas.microsoft.com/office/drawing/2014/main" id="{43DC9403-EB66-2A41-8118-679F82D988AC}"/>
              </a:ext>
            </a:extLst>
          </p:cNvPr>
          <p:cNvSpPr>
            <a:spLocks noGrp="1"/>
          </p:cNvSpPr>
          <p:nvPr>
            <p:ph idx="1"/>
          </p:nvPr>
        </p:nvSpPr>
        <p:spPr>
          <a:xfrm>
            <a:off x="1097280" y="2108201"/>
            <a:ext cx="10058400" cy="3351305"/>
          </a:xfrm>
        </p:spPr>
        <p:txBody>
          <a:bodyPr>
            <a:normAutofit/>
          </a:bodyPr>
          <a:lstStyle/>
          <a:p>
            <a:r>
              <a:rPr lang="en-US" sz="2400" b="1" dirty="0"/>
              <a:t>Datasets</a:t>
            </a:r>
            <a:r>
              <a:rPr lang="en-US" dirty="0"/>
              <a:t>: </a:t>
            </a:r>
            <a:r>
              <a:rPr lang="en-US" sz="2200" dirty="0"/>
              <a:t>Movies, User Profiles, User Rating</a:t>
            </a:r>
          </a:p>
          <a:p>
            <a:r>
              <a:rPr lang="en-US" sz="2400" dirty="0"/>
              <a:t>The variables used for </a:t>
            </a:r>
            <a:r>
              <a:rPr lang="en-US" sz="2400" b="1" dirty="0">
                <a:solidFill>
                  <a:srgbClr val="FF0000"/>
                </a:solidFill>
              </a:rPr>
              <a:t>input</a:t>
            </a:r>
            <a:r>
              <a:rPr lang="en-US" sz="2400" b="1" dirty="0"/>
              <a:t>:</a:t>
            </a:r>
          </a:p>
          <a:p>
            <a:pPr>
              <a:buFont typeface="Wingdings" pitchFamily="2" charset="2"/>
              <a:buChar char="Ø"/>
            </a:pPr>
            <a:r>
              <a:rPr lang="en-US" dirty="0"/>
              <a:t> </a:t>
            </a:r>
            <a:r>
              <a:rPr lang="en-US" sz="2200" dirty="0">
                <a:highlight>
                  <a:srgbClr val="FFD54F"/>
                </a:highlight>
              </a:rPr>
              <a:t>Age, Gender, Occupation, Movie Category</a:t>
            </a:r>
            <a:endParaRPr lang="th-TH" sz="2200" dirty="0">
              <a:highlight>
                <a:srgbClr val="FFD54F"/>
              </a:highlight>
            </a:endParaRPr>
          </a:p>
          <a:p>
            <a:r>
              <a:rPr lang="en-US" sz="2400" dirty="0"/>
              <a:t>The variables used for </a:t>
            </a:r>
            <a:r>
              <a:rPr lang="en-US" sz="2400" b="1" dirty="0">
                <a:solidFill>
                  <a:srgbClr val="FF0000"/>
                </a:solidFill>
              </a:rPr>
              <a:t>model prediction</a:t>
            </a:r>
            <a:r>
              <a:rPr lang="en-US" sz="2400" dirty="0"/>
              <a:t>:</a:t>
            </a:r>
          </a:p>
          <a:p>
            <a:pPr>
              <a:buFont typeface="Wingdings" pitchFamily="2" charset="2"/>
              <a:buChar char="Ø"/>
            </a:pPr>
            <a:r>
              <a:rPr lang="en-US" dirty="0"/>
              <a:t> </a:t>
            </a:r>
            <a:r>
              <a:rPr lang="en-US" sz="2200" dirty="0">
                <a:highlight>
                  <a:srgbClr val="FFD54F"/>
                </a:highlight>
              </a:rPr>
              <a:t>User Rating</a:t>
            </a:r>
            <a:br>
              <a:rPr lang="en-US" dirty="0"/>
            </a:br>
            <a:endParaRPr lang="en-TH" dirty="0"/>
          </a:p>
        </p:txBody>
      </p:sp>
      <p:sp>
        <p:nvSpPr>
          <p:cNvPr id="4" name="Slide Number Placeholder 3">
            <a:extLst>
              <a:ext uri="{FF2B5EF4-FFF2-40B4-BE49-F238E27FC236}">
                <a16:creationId xmlns:a16="http://schemas.microsoft.com/office/drawing/2014/main" id="{6244753F-03A2-4940-A24F-7E53E057B84E}"/>
              </a:ext>
            </a:extLst>
          </p:cNvPr>
          <p:cNvSpPr>
            <a:spLocks noGrp="1"/>
          </p:cNvSpPr>
          <p:nvPr>
            <p:ph type="sldNum" sz="quarter" idx="12"/>
          </p:nvPr>
        </p:nvSpPr>
        <p:spPr/>
        <p:txBody>
          <a:bodyPr/>
          <a:lstStyle/>
          <a:p>
            <a:fld id="{3A98EE3D-8CD1-4C3F-BD1C-C98C9596463C}" type="slidenum">
              <a:rPr lang="en-US" smtClean="0"/>
              <a:t>41</a:t>
            </a:fld>
            <a:endParaRPr lang="en-US" dirty="0"/>
          </a:p>
        </p:txBody>
      </p:sp>
      <p:sp>
        <p:nvSpPr>
          <p:cNvPr id="5" name="TextBox 4">
            <a:extLst>
              <a:ext uri="{FF2B5EF4-FFF2-40B4-BE49-F238E27FC236}">
                <a16:creationId xmlns:a16="http://schemas.microsoft.com/office/drawing/2014/main" id="{FEA2E8C0-E60C-0140-8FAB-C31BB7BF2933}"/>
              </a:ext>
            </a:extLst>
          </p:cNvPr>
          <p:cNvSpPr txBox="1"/>
          <p:nvPr/>
        </p:nvSpPr>
        <p:spPr>
          <a:xfrm>
            <a:off x="1097280" y="5934670"/>
            <a:ext cx="7085851" cy="923330"/>
          </a:xfrm>
          <a:prstGeom prst="rect">
            <a:avLst/>
          </a:prstGeom>
          <a:noFill/>
        </p:spPr>
        <p:txBody>
          <a:bodyPr wrap="none" rtlCol="0">
            <a:spAutoFit/>
          </a:bodyPr>
          <a:lstStyle/>
          <a:p>
            <a:r>
              <a:rPr lang="en-TH" dirty="0"/>
              <a:t>source: </a:t>
            </a:r>
            <a:r>
              <a:rPr lang="en-US" dirty="0">
                <a:hlinkClick r:id="rId3"/>
              </a:rPr>
              <a:t>https://www.kaggle.com/sherinclaudia/movie-rating-prediction</a:t>
            </a:r>
            <a:endParaRPr lang="en-US" dirty="0"/>
          </a:p>
          <a:p>
            <a:endParaRPr lang="en-TH" dirty="0"/>
          </a:p>
          <a:p>
            <a:endParaRPr lang="en-TH" dirty="0"/>
          </a:p>
        </p:txBody>
      </p:sp>
    </p:spTree>
    <p:extLst>
      <p:ext uri="{BB962C8B-B14F-4D97-AF65-F5344CB8AC3E}">
        <p14:creationId xmlns:p14="http://schemas.microsoft.com/office/powerpoint/2010/main" val="3304327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p:txBody>
          <a:bodyPr/>
          <a:lstStyle/>
          <a:p>
            <a:r>
              <a:rPr lang="en-TH"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42</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810605" y="2209640"/>
            <a:ext cx="2469777" cy="4036648"/>
          </a:xfrm>
          <a:prstGeom prst="roundRect">
            <a:avLst/>
          </a:prstGeom>
          <a:solidFill>
            <a:schemeClr val="accent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11" name="Rounded Rectangle 10">
            <a:extLst>
              <a:ext uri="{FF2B5EF4-FFF2-40B4-BE49-F238E27FC236}">
                <a16:creationId xmlns:a16="http://schemas.microsoft.com/office/drawing/2014/main" id="{EAF70B06-8722-4E4E-89E5-A9B2D081402C}"/>
              </a:ext>
            </a:extLst>
          </p:cNvPr>
          <p:cNvSpPr/>
          <p:nvPr/>
        </p:nvSpPr>
        <p:spPr>
          <a:xfrm>
            <a:off x="4287632" y="2103921"/>
            <a:ext cx="2299450" cy="3913094"/>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grpSp>
        <p:nvGrpSpPr>
          <p:cNvPr id="10" name="Group 9">
            <a:extLst>
              <a:ext uri="{FF2B5EF4-FFF2-40B4-BE49-F238E27FC236}">
                <a16:creationId xmlns:a16="http://schemas.microsoft.com/office/drawing/2014/main" id="{35B0AA42-A02A-BC4C-A65D-60B74DADA0E3}"/>
              </a:ext>
            </a:extLst>
          </p:cNvPr>
          <p:cNvGrpSpPr/>
          <p:nvPr/>
        </p:nvGrpSpPr>
        <p:grpSpPr>
          <a:xfrm>
            <a:off x="5048632" y="3765224"/>
            <a:ext cx="1043079" cy="1106515"/>
            <a:chOff x="5048632" y="3765224"/>
            <a:chExt cx="1043079" cy="1106515"/>
          </a:xfrm>
        </p:grpSpPr>
        <p:pic>
          <p:nvPicPr>
            <p:cNvPr id="5" name="Picture 4">
              <a:extLst>
                <a:ext uri="{FF2B5EF4-FFF2-40B4-BE49-F238E27FC236}">
                  <a16:creationId xmlns:a16="http://schemas.microsoft.com/office/drawing/2014/main" id="{EF64E650-178B-B14C-B8CA-36F8218FF4FA}"/>
                </a:ext>
              </a:extLst>
            </p:cNvPr>
            <p:cNvPicPr>
              <a:picLocks noChangeAspect="1"/>
            </p:cNvPicPr>
            <p:nvPr/>
          </p:nvPicPr>
          <p:blipFill>
            <a:blip r:embed="rId3"/>
            <a:stretch>
              <a:fillRect/>
            </a:stretch>
          </p:blipFill>
          <p:spPr>
            <a:xfrm>
              <a:off x="5048632" y="3765224"/>
              <a:ext cx="692759" cy="692759"/>
            </a:xfrm>
            <a:prstGeom prst="rect">
              <a:avLst/>
            </a:prstGeom>
          </p:spPr>
        </p:pic>
        <p:pic>
          <p:nvPicPr>
            <p:cNvPr id="30" name="Picture 29">
              <a:extLst>
                <a:ext uri="{FF2B5EF4-FFF2-40B4-BE49-F238E27FC236}">
                  <a16:creationId xmlns:a16="http://schemas.microsoft.com/office/drawing/2014/main" id="{B2DD9DF4-BE01-F94F-B9FF-C12949A79DF7}"/>
                </a:ext>
              </a:extLst>
            </p:cNvPr>
            <p:cNvPicPr>
              <a:picLocks noChangeAspect="1"/>
            </p:cNvPicPr>
            <p:nvPr/>
          </p:nvPicPr>
          <p:blipFill>
            <a:blip r:embed="rId3"/>
            <a:stretch>
              <a:fillRect/>
            </a:stretch>
          </p:blipFill>
          <p:spPr>
            <a:xfrm>
              <a:off x="5398952" y="4088010"/>
              <a:ext cx="692759" cy="692759"/>
            </a:xfrm>
            <a:prstGeom prst="rect">
              <a:avLst/>
            </a:prstGeom>
          </p:spPr>
        </p:pic>
        <p:pic>
          <p:nvPicPr>
            <p:cNvPr id="31" name="Picture 30">
              <a:extLst>
                <a:ext uri="{FF2B5EF4-FFF2-40B4-BE49-F238E27FC236}">
                  <a16:creationId xmlns:a16="http://schemas.microsoft.com/office/drawing/2014/main" id="{513D146A-DD0C-3345-8F7E-BCD6790C9D2F}"/>
                </a:ext>
              </a:extLst>
            </p:cNvPr>
            <p:cNvPicPr>
              <a:picLocks noChangeAspect="1"/>
            </p:cNvPicPr>
            <p:nvPr/>
          </p:nvPicPr>
          <p:blipFill>
            <a:blip r:embed="rId3"/>
            <a:stretch>
              <a:fillRect/>
            </a:stretch>
          </p:blipFill>
          <p:spPr>
            <a:xfrm>
              <a:off x="5048632" y="4178980"/>
              <a:ext cx="692759" cy="692759"/>
            </a:xfrm>
            <a:prstGeom prst="rect">
              <a:avLst/>
            </a:prstGeom>
          </p:spPr>
        </p:pic>
      </p:grpSp>
      <p:sp>
        <p:nvSpPr>
          <p:cNvPr id="19" name="TextBox 18">
            <a:extLst>
              <a:ext uri="{FF2B5EF4-FFF2-40B4-BE49-F238E27FC236}">
                <a16:creationId xmlns:a16="http://schemas.microsoft.com/office/drawing/2014/main" id="{A5894014-A7A7-8E47-A2FE-9A4EDBA58A22}"/>
              </a:ext>
            </a:extLst>
          </p:cNvPr>
          <p:cNvSpPr txBox="1"/>
          <p:nvPr/>
        </p:nvSpPr>
        <p:spPr>
          <a:xfrm>
            <a:off x="4564746" y="3033704"/>
            <a:ext cx="1745221" cy="461665"/>
          </a:xfrm>
          <a:prstGeom prst="rect">
            <a:avLst/>
          </a:prstGeom>
          <a:noFill/>
        </p:spPr>
        <p:txBody>
          <a:bodyPr wrap="none" rtlCol="0">
            <a:spAutoFit/>
          </a:bodyPr>
          <a:lstStyle/>
          <a:p>
            <a:r>
              <a:rPr lang="en-US" sz="2400" dirty="0"/>
              <a:t>ETL Process</a:t>
            </a:r>
            <a:endParaRPr lang="en-TH" sz="2400" dirty="0"/>
          </a:p>
        </p:txBody>
      </p:sp>
      <p:sp>
        <p:nvSpPr>
          <p:cNvPr id="22" name="Rounded Rectangle 21">
            <a:extLst>
              <a:ext uri="{FF2B5EF4-FFF2-40B4-BE49-F238E27FC236}">
                <a16:creationId xmlns:a16="http://schemas.microsoft.com/office/drawing/2014/main" id="{A886A3D8-C255-BF47-A61E-48879064CF6E}"/>
              </a:ext>
            </a:extLst>
          </p:cNvPr>
          <p:cNvSpPr/>
          <p:nvPr/>
        </p:nvSpPr>
        <p:spPr>
          <a:xfrm>
            <a:off x="1238509" y="3091083"/>
            <a:ext cx="1640541" cy="6741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Movies</a:t>
            </a:r>
            <a:r>
              <a:rPr lang="en-US" dirty="0"/>
              <a:t> DB</a:t>
            </a:r>
            <a:endParaRPr lang="en-TH" dirty="0"/>
          </a:p>
        </p:txBody>
      </p:sp>
      <p:sp>
        <p:nvSpPr>
          <p:cNvPr id="23" name="Rounded Rectangle 22">
            <a:extLst>
              <a:ext uri="{FF2B5EF4-FFF2-40B4-BE49-F238E27FC236}">
                <a16:creationId xmlns:a16="http://schemas.microsoft.com/office/drawing/2014/main" id="{808CF951-41D0-3748-B51B-0AAC95F6B30C}"/>
              </a:ext>
            </a:extLst>
          </p:cNvPr>
          <p:cNvSpPr/>
          <p:nvPr/>
        </p:nvSpPr>
        <p:spPr>
          <a:xfrm>
            <a:off x="1247592" y="3944062"/>
            <a:ext cx="1640541" cy="7967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User Profile</a:t>
            </a:r>
            <a:r>
              <a:rPr lang="en-US" dirty="0"/>
              <a:t>s</a:t>
            </a: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1247592" y="4919604"/>
            <a:ext cx="1640541" cy="8401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Movie Rating</a:t>
            </a:r>
            <a:r>
              <a:rPr lang="en-US" dirty="0"/>
              <a:t>s</a:t>
            </a:r>
            <a:r>
              <a:rPr lang="en-TH" dirty="0"/>
              <a:t> by Users</a:t>
            </a:r>
          </a:p>
        </p:txBody>
      </p:sp>
      <p:sp>
        <p:nvSpPr>
          <p:cNvPr id="29" name="Rounded Rectangle 28">
            <a:extLst>
              <a:ext uri="{FF2B5EF4-FFF2-40B4-BE49-F238E27FC236}">
                <a16:creationId xmlns:a16="http://schemas.microsoft.com/office/drawing/2014/main" id="{C7D5A9F7-14C4-A74A-AF61-F55D71C61FDA}"/>
              </a:ext>
            </a:extLst>
          </p:cNvPr>
          <p:cNvSpPr/>
          <p:nvPr/>
        </p:nvSpPr>
        <p:spPr>
          <a:xfrm>
            <a:off x="7654514" y="2101737"/>
            <a:ext cx="2469777" cy="40366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8045806C-D55C-E142-96E6-CF045AB9D213}"/>
              </a:ext>
            </a:extLst>
          </p:cNvPr>
          <p:cNvPicPr>
            <a:picLocks noChangeAspect="1"/>
          </p:cNvPicPr>
          <p:nvPr/>
        </p:nvPicPr>
        <p:blipFill>
          <a:blip r:embed="rId4"/>
          <a:stretch>
            <a:fillRect/>
          </a:stretch>
        </p:blipFill>
        <p:spPr>
          <a:xfrm>
            <a:off x="10986447" y="4419837"/>
            <a:ext cx="838711" cy="838711"/>
          </a:xfrm>
          <a:prstGeom prst="rect">
            <a:avLst/>
          </a:prstGeom>
        </p:spPr>
      </p:pic>
      <p:pic>
        <p:nvPicPr>
          <p:cNvPr id="37" name="Picture 36">
            <a:extLst>
              <a:ext uri="{FF2B5EF4-FFF2-40B4-BE49-F238E27FC236}">
                <a16:creationId xmlns:a16="http://schemas.microsoft.com/office/drawing/2014/main" id="{B449266F-6937-C64E-9BA2-7AEA62119230}"/>
              </a:ext>
            </a:extLst>
          </p:cNvPr>
          <p:cNvPicPr>
            <a:picLocks noChangeAspect="1"/>
          </p:cNvPicPr>
          <p:nvPr/>
        </p:nvPicPr>
        <p:blipFill>
          <a:blip r:embed="rId5"/>
          <a:stretch>
            <a:fillRect/>
          </a:stretch>
        </p:blipFill>
        <p:spPr>
          <a:xfrm>
            <a:off x="10915194" y="2532088"/>
            <a:ext cx="909964" cy="909964"/>
          </a:xfrm>
          <a:prstGeom prst="rect">
            <a:avLst/>
          </a:prstGeom>
        </p:spPr>
      </p:pic>
      <p:sp>
        <p:nvSpPr>
          <p:cNvPr id="44" name="Right Arrow 43">
            <a:extLst>
              <a:ext uri="{FF2B5EF4-FFF2-40B4-BE49-F238E27FC236}">
                <a16:creationId xmlns:a16="http://schemas.microsoft.com/office/drawing/2014/main" id="{520EB90A-1EF4-E745-8CEF-8C3A9F97C156}"/>
              </a:ext>
            </a:extLst>
          </p:cNvPr>
          <p:cNvSpPr/>
          <p:nvPr/>
        </p:nvSpPr>
        <p:spPr>
          <a:xfrm>
            <a:off x="3526584" y="384469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5" name="Right Arrow 44">
            <a:extLst>
              <a:ext uri="{FF2B5EF4-FFF2-40B4-BE49-F238E27FC236}">
                <a16:creationId xmlns:a16="http://schemas.microsoft.com/office/drawing/2014/main" id="{17EE5221-524E-A841-91D4-6AB58B800EA6}"/>
              </a:ext>
            </a:extLst>
          </p:cNvPr>
          <p:cNvSpPr/>
          <p:nvPr/>
        </p:nvSpPr>
        <p:spPr>
          <a:xfrm>
            <a:off x="6832674" y="382203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Right Arrow 45">
            <a:extLst>
              <a:ext uri="{FF2B5EF4-FFF2-40B4-BE49-F238E27FC236}">
                <a16:creationId xmlns:a16="http://schemas.microsoft.com/office/drawing/2014/main" id="{679A322E-4C79-2A46-8CA0-8ADC33DACD0F}"/>
              </a:ext>
            </a:extLst>
          </p:cNvPr>
          <p:cNvSpPr/>
          <p:nvPr/>
        </p:nvSpPr>
        <p:spPr>
          <a:xfrm rot="20468520">
            <a:off x="10210391" y="2897206"/>
            <a:ext cx="648519" cy="5829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7" name="Right Arrow 46">
            <a:extLst>
              <a:ext uri="{FF2B5EF4-FFF2-40B4-BE49-F238E27FC236}">
                <a16:creationId xmlns:a16="http://schemas.microsoft.com/office/drawing/2014/main" id="{698AB7F7-BB62-2B44-8010-AD377AC85E51}"/>
              </a:ext>
            </a:extLst>
          </p:cNvPr>
          <p:cNvSpPr/>
          <p:nvPr/>
        </p:nvSpPr>
        <p:spPr>
          <a:xfrm rot="836566">
            <a:off x="10207982" y="4610378"/>
            <a:ext cx="694774" cy="57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12" name="TextBox 11">
            <a:extLst>
              <a:ext uri="{FF2B5EF4-FFF2-40B4-BE49-F238E27FC236}">
                <a16:creationId xmlns:a16="http://schemas.microsoft.com/office/drawing/2014/main" id="{2579C316-23A1-1B49-BF3B-8B436C2880DB}"/>
              </a:ext>
            </a:extLst>
          </p:cNvPr>
          <p:cNvSpPr txBox="1"/>
          <p:nvPr/>
        </p:nvSpPr>
        <p:spPr>
          <a:xfrm>
            <a:off x="1633389" y="2373384"/>
            <a:ext cx="684162" cy="369332"/>
          </a:xfrm>
          <a:prstGeom prst="rect">
            <a:avLst/>
          </a:prstGeom>
          <a:noFill/>
        </p:spPr>
        <p:txBody>
          <a:bodyPr wrap="none" rtlCol="0">
            <a:spAutoFit/>
          </a:bodyPr>
          <a:lstStyle/>
          <a:p>
            <a:r>
              <a:rPr lang="en-US" dirty="0"/>
              <a:t>Input</a:t>
            </a:r>
            <a:endParaRPr lang="en-TH" dirty="0"/>
          </a:p>
        </p:txBody>
      </p:sp>
      <p:sp>
        <p:nvSpPr>
          <p:cNvPr id="35" name="TextBox 34">
            <a:extLst>
              <a:ext uri="{FF2B5EF4-FFF2-40B4-BE49-F238E27FC236}">
                <a16:creationId xmlns:a16="http://schemas.microsoft.com/office/drawing/2014/main" id="{B2CE8029-51B1-8347-8A30-475F074B3D35}"/>
              </a:ext>
            </a:extLst>
          </p:cNvPr>
          <p:cNvSpPr txBox="1"/>
          <p:nvPr/>
        </p:nvSpPr>
        <p:spPr>
          <a:xfrm>
            <a:off x="8547321" y="2408552"/>
            <a:ext cx="845103" cy="369332"/>
          </a:xfrm>
          <a:prstGeom prst="rect">
            <a:avLst/>
          </a:prstGeom>
          <a:noFill/>
        </p:spPr>
        <p:txBody>
          <a:bodyPr wrap="none" rtlCol="0">
            <a:spAutoFit/>
          </a:bodyPr>
          <a:lstStyle/>
          <a:p>
            <a:r>
              <a:rPr lang="en-US" dirty="0"/>
              <a:t>Output</a:t>
            </a:r>
            <a:endParaRPr lang="en-TH" dirty="0"/>
          </a:p>
        </p:txBody>
      </p:sp>
      <p:sp>
        <p:nvSpPr>
          <p:cNvPr id="36" name="TextBox 35">
            <a:extLst>
              <a:ext uri="{FF2B5EF4-FFF2-40B4-BE49-F238E27FC236}">
                <a16:creationId xmlns:a16="http://schemas.microsoft.com/office/drawing/2014/main" id="{92059764-1708-C541-9339-F613B65852FF}"/>
              </a:ext>
            </a:extLst>
          </p:cNvPr>
          <p:cNvSpPr txBox="1"/>
          <p:nvPr/>
        </p:nvSpPr>
        <p:spPr>
          <a:xfrm>
            <a:off x="10617851" y="3429000"/>
            <a:ext cx="1730969" cy="338554"/>
          </a:xfrm>
          <a:prstGeom prst="rect">
            <a:avLst/>
          </a:prstGeom>
          <a:noFill/>
        </p:spPr>
        <p:txBody>
          <a:bodyPr wrap="square" rtlCol="0">
            <a:spAutoFit/>
          </a:bodyPr>
          <a:lstStyle/>
          <a:p>
            <a:r>
              <a:rPr lang="en-US" sz="1600" dirty="0"/>
              <a:t>Prediction Model</a:t>
            </a:r>
            <a:endParaRPr lang="en-TH" sz="1600" dirty="0"/>
          </a:p>
        </p:txBody>
      </p:sp>
      <p:sp>
        <p:nvSpPr>
          <p:cNvPr id="40" name="TextBox 39">
            <a:extLst>
              <a:ext uri="{FF2B5EF4-FFF2-40B4-BE49-F238E27FC236}">
                <a16:creationId xmlns:a16="http://schemas.microsoft.com/office/drawing/2014/main" id="{05D27C2A-A77C-F34F-8DF8-CE2FA4523920}"/>
              </a:ext>
            </a:extLst>
          </p:cNvPr>
          <p:cNvSpPr txBox="1"/>
          <p:nvPr/>
        </p:nvSpPr>
        <p:spPr>
          <a:xfrm>
            <a:off x="10515910" y="5299790"/>
            <a:ext cx="1730969" cy="338554"/>
          </a:xfrm>
          <a:prstGeom prst="rect">
            <a:avLst/>
          </a:prstGeom>
          <a:noFill/>
        </p:spPr>
        <p:txBody>
          <a:bodyPr wrap="square" rtlCol="0">
            <a:spAutoFit/>
          </a:bodyPr>
          <a:lstStyle/>
          <a:p>
            <a:r>
              <a:rPr lang="en-US" sz="1600" dirty="0"/>
              <a:t>Data Visualization</a:t>
            </a:r>
            <a:endParaRPr lang="en-TH" sz="1600" dirty="0"/>
          </a:p>
        </p:txBody>
      </p:sp>
      <p:pic>
        <p:nvPicPr>
          <p:cNvPr id="9" name="Picture 8">
            <a:extLst>
              <a:ext uri="{FF2B5EF4-FFF2-40B4-BE49-F238E27FC236}">
                <a16:creationId xmlns:a16="http://schemas.microsoft.com/office/drawing/2014/main" id="{B093176C-FAA7-4941-BF90-16702BA5632C}"/>
              </a:ext>
            </a:extLst>
          </p:cNvPr>
          <p:cNvPicPr>
            <a:picLocks noChangeAspect="1"/>
          </p:cNvPicPr>
          <p:nvPr/>
        </p:nvPicPr>
        <p:blipFill>
          <a:blip r:embed="rId6"/>
          <a:stretch>
            <a:fillRect/>
          </a:stretch>
        </p:blipFill>
        <p:spPr>
          <a:xfrm>
            <a:off x="8547321" y="2937852"/>
            <a:ext cx="906840" cy="906840"/>
          </a:xfrm>
          <a:prstGeom prst="rect">
            <a:avLst/>
          </a:prstGeom>
        </p:spPr>
      </p:pic>
      <p:pic>
        <p:nvPicPr>
          <p:cNvPr id="42" name="Picture 41">
            <a:extLst>
              <a:ext uri="{FF2B5EF4-FFF2-40B4-BE49-F238E27FC236}">
                <a16:creationId xmlns:a16="http://schemas.microsoft.com/office/drawing/2014/main" id="{FC71D2E7-2D15-9F4C-8461-26266328B919}"/>
              </a:ext>
            </a:extLst>
          </p:cNvPr>
          <p:cNvPicPr>
            <a:picLocks noChangeAspect="1"/>
          </p:cNvPicPr>
          <p:nvPr/>
        </p:nvPicPr>
        <p:blipFill>
          <a:blip r:embed="rId6"/>
          <a:stretch>
            <a:fillRect/>
          </a:stretch>
        </p:blipFill>
        <p:spPr>
          <a:xfrm>
            <a:off x="8547321" y="4234211"/>
            <a:ext cx="906840" cy="906840"/>
          </a:xfrm>
          <a:prstGeom prst="rect">
            <a:avLst/>
          </a:prstGeom>
        </p:spPr>
      </p:pic>
    </p:spTree>
    <p:extLst>
      <p:ext uri="{BB962C8B-B14F-4D97-AF65-F5344CB8AC3E}">
        <p14:creationId xmlns:p14="http://schemas.microsoft.com/office/powerpoint/2010/main" val="1854834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ounded Rectangle 82">
            <a:extLst>
              <a:ext uri="{FF2B5EF4-FFF2-40B4-BE49-F238E27FC236}">
                <a16:creationId xmlns:a16="http://schemas.microsoft.com/office/drawing/2014/main" id="{68CDB648-D916-874F-8025-B1A604D72208}"/>
              </a:ext>
            </a:extLst>
          </p:cNvPr>
          <p:cNvSpPr/>
          <p:nvPr/>
        </p:nvSpPr>
        <p:spPr>
          <a:xfrm>
            <a:off x="9533000" y="746760"/>
            <a:ext cx="2521840" cy="59176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43</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1024160"/>
            <a:ext cx="3201297" cy="5367246"/>
          </a:xfrm>
          <a:prstGeom prst="roundRect">
            <a:avLst/>
          </a:prstGeom>
          <a:solidFill>
            <a:schemeClr val="accent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44" name="Right Arrow 43">
            <a:extLst>
              <a:ext uri="{FF2B5EF4-FFF2-40B4-BE49-F238E27FC236}">
                <a16:creationId xmlns:a16="http://schemas.microsoft.com/office/drawing/2014/main" id="{520EB90A-1EF4-E745-8CEF-8C3A9F97C156}"/>
              </a:ext>
            </a:extLst>
          </p:cNvPr>
          <p:cNvSpPr/>
          <p:nvPr/>
        </p:nvSpPr>
        <p:spPr>
          <a:xfrm>
            <a:off x="3493350" y="3250263"/>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12" name="TextBox 11">
            <a:extLst>
              <a:ext uri="{FF2B5EF4-FFF2-40B4-BE49-F238E27FC236}">
                <a16:creationId xmlns:a16="http://schemas.microsoft.com/office/drawing/2014/main" id="{2579C316-23A1-1B49-BF3B-8B436C2880DB}"/>
              </a:ext>
            </a:extLst>
          </p:cNvPr>
          <p:cNvSpPr txBox="1"/>
          <p:nvPr/>
        </p:nvSpPr>
        <p:spPr>
          <a:xfrm>
            <a:off x="1264756" y="1085119"/>
            <a:ext cx="851708" cy="461665"/>
          </a:xfrm>
          <a:prstGeom prst="rect">
            <a:avLst/>
          </a:prstGeom>
          <a:noFill/>
        </p:spPr>
        <p:txBody>
          <a:bodyPr wrap="none" rtlCol="0">
            <a:spAutoFit/>
          </a:bodyPr>
          <a:lstStyle/>
          <a:p>
            <a:r>
              <a:rPr lang="en-US" sz="2400" b="1" dirty="0"/>
              <a:t>Input</a:t>
            </a:r>
            <a:endParaRPr lang="en-TH" sz="2400" b="1"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3"/>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3"/>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4"/>
          <a:stretch>
            <a:fillRect/>
          </a:stretch>
        </p:blipFill>
        <p:spPr>
          <a:xfrm>
            <a:off x="1249446" y="3661331"/>
            <a:ext cx="775384" cy="775384"/>
          </a:xfrm>
          <a:prstGeom prst="rect">
            <a:avLst/>
          </a:prstGeom>
        </p:spPr>
      </p:pic>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1104470" cy="338554"/>
          </a:xfrm>
          <a:prstGeom prst="rect">
            <a:avLst/>
          </a:prstGeom>
          <a:noFill/>
        </p:spPr>
        <p:txBody>
          <a:bodyPr wrap="none" rtlCol="0">
            <a:spAutoFit/>
          </a:bodyPr>
          <a:lstStyle/>
          <a:p>
            <a:r>
              <a:rPr lang="en-US" sz="1600" dirty="0">
                <a:highlight>
                  <a:srgbClr val="FFFF00"/>
                </a:highlight>
              </a:rPr>
              <a:t>Movies DB</a:t>
            </a:r>
            <a:endParaRPr lang="en-TH" sz="1600" dirty="0">
              <a:highlight>
                <a:srgbClr val="FFFF00"/>
              </a:highlight>
            </a:endParaRPr>
          </a:p>
        </p:txBody>
      </p:sp>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273810" cy="338554"/>
          </a:xfrm>
          <a:prstGeom prst="rect">
            <a:avLst/>
          </a:prstGeom>
          <a:noFill/>
        </p:spPr>
        <p:txBody>
          <a:bodyPr wrap="none" rtlCol="0">
            <a:spAutoFit/>
          </a:bodyPr>
          <a:lstStyle/>
          <a:p>
            <a:r>
              <a:rPr lang="en-US" sz="1600" dirty="0">
                <a:highlight>
                  <a:srgbClr val="FFFF00"/>
                </a:highlight>
              </a:rPr>
              <a:t>User Profiles</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grpSp>
        <p:nvGrpSpPr>
          <p:cNvPr id="18" name="Group 17">
            <a:extLst>
              <a:ext uri="{FF2B5EF4-FFF2-40B4-BE49-F238E27FC236}">
                <a16:creationId xmlns:a16="http://schemas.microsoft.com/office/drawing/2014/main" id="{7F1F26F4-8733-DB43-9FB4-803CBBD4DAA0}"/>
              </a:ext>
            </a:extLst>
          </p:cNvPr>
          <p:cNvGrpSpPr/>
          <p:nvPr/>
        </p:nvGrpSpPr>
        <p:grpSpPr>
          <a:xfrm>
            <a:off x="4103141" y="874713"/>
            <a:ext cx="4767755" cy="5917682"/>
            <a:chOff x="4250986" y="894281"/>
            <a:chExt cx="4767755" cy="5917682"/>
          </a:xfrm>
        </p:grpSpPr>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11" name="Rounded Rectangle 10">
              <a:extLst>
                <a:ext uri="{FF2B5EF4-FFF2-40B4-BE49-F238E27FC236}">
                  <a16:creationId xmlns:a16="http://schemas.microsoft.com/office/drawing/2014/main" id="{EAF70B06-8722-4E4E-89E5-A9B2D081402C}"/>
                </a:ext>
              </a:extLst>
            </p:cNvPr>
            <p:cNvSpPr/>
            <p:nvPr/>
          </p:nvSpPr>
          <p:spPr>
            <a:xfrm>
              <a:off x="4321419" y="894281"/>
              <a:ext cx="4697322" cy="5917682"/>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19" name="TextBox 18">
              <a:extLst>
                <a:ext uri="{FF2B5EF4-FFF2-40B4-BE49-F238E27FC236}">
                  <a16:creationId xmlns:a16="http://schemas.microsoft.com/office/drawing/2014/main" id="{A5894014-A7A7-8E47-A2FE-9A4EDBA58A22}"/>
                </a:ext>
              </a:extLst>
            </p:cNvPr>
            <p:cNvSpPr txBox="1"/>
            <p:nvPr/>
          </p:nvSpPr>
          <p:spPr>
            <a:xfrm>
              <a:off x="5797469" y="1024159"/>
              <a:ext cx="1745221" cy="461665"/>
            </a:xfrm>
            <a:prstGeom prst="rect">
              <a:avLst/>
            </a:prstGeom>
            <a:noFill/>
          </p:spPr>
          <p:txBody>
            <a:bodyPr wrap="none" rtlCol="0">
              <a:spAutoFit/>
            </a:bodyPr>
            <a:lstStyle/>
            <a:p>
              <a:r>
                <a:rPr lang="en-US" sz="2400" b="1" dirty="0"/>
                <a:t>ETL Process</a:t>
              </a:r>
              <a:endParaRPr lang="en-TH" sz="2400" b="1" dirty="0"/>
            </a:p>
          </p:txBody>
        </p:sp>
        <p:sp>
          <p:nvSpPr>
            <p:cNvPr id="60" name="Rounded Rectangle 59">
              <a:extLst>
                <a:ext uri="{FF2B5EF4-FFF2-40B4-BE49-F238E27FC236}">
                  <a16:creationId xmlns:a16="http://schemas.microsoft.com/office/drawing/2014/main" id="{61954145-D108-B444-9029-081808646F55}"/>
                </a:ext>
              </a:extLst>
            </p:cNvPr>
            <p:cNvSpPr/>
            <p:nvPr/>
          </p:nvSpPr>
          <p:spPr>
            <a:xfrm>
              <a:off x="4668334" y="1485824"/>
              <a:ext cx="409988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JSON file</a:t>
              </a:r>
            </a:p>
            <a:p>
              <a:r>
                <a:rPr lang="en-TH" dirty="0"/>
                <a:t>  3.2 convert Json to CSV file</a:t>
              </a:r>
            </a:p>
          </p:txBody>
        </p:sp>
        <p:sp>
          <p:nvSpPr>
            <p:cNvPr id="61" name="Rounded Rectangle 60">
              <a:extLst>
                <a:ext uri="{FF2B5EF4-FFF2-40B4-BE49-F238E27FC236}">
                  <a16:creationId xmlns:a16="http://schemas.microsoft.com/office/drawing/2014/main" id="{AE2055EB-86ED-994A-B0EF-D47491AE4B78}"/>
                </a:ext>
              </a:extLst>
            </p:cNvPr>
            <p:cNvSpPr/>
            <p:nvPr/>
          </p:nvSpPr>
          <p:spPr>
            <a:xfrm>
              <a:off x="4585486" y="3609803"/>
              <a:ext cx="4333046" cy="233627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Step.4 </a:t>
              </a:r>
              <a:r>
                <a:rPr lang="en-US" dirty="0"/>
                <a:t>Cleans, Transform and Integrate </a:t>
              </a:r>
              <a:endParaRPr lang="en-TH" dirty="0"/>
            </a:p>
            <a:p>
              <a:r>
                <a:rPr lang="en-TH" dirty="0"/>
                <a:t>   4.1 Remove Duplicate Records</a:t>
              </a:r>
            </a:p>
            <a:p>
              <a:r>
                <a:rPr lang="en-TH" dirty="0"/>
                <a:t>   4.2 Dealing with Missing Values</a:t>
              </a:r>
            </a:p>
            <a:p>
              <a:r>
                <a:rPr lang="en-TH" dirty="0"/>
                <a:t>   4.3 Integrate 3 datasets</a:t>
              </a:r>
            </a:p>
            <a:p>
              <a:r>
                <a:rPr lang="en-TH" dirty="0"/>
                <a:t>   4.4 Convert b</a:t>
              </a:r>
              <a:r>
                <a:rPr lang="en-US" dirty="0" err="1"/>
                <a:t>i</a:t>
              </a:r>
              <a:r>
                <a:rPr lang="en-TH" dirty="0"/>
                <a:t>rthdate to </a:t>
              </a:r>
              <a:r>
                <a:rPr lang="en-US" dirty="0"/>
                <a:t>a</a:t>
              </a:r>
              <a:r>
                <a:rPr lang="en-TH" dirty="0"/>
                <a:t>ge </a:t>
              </a:r>
              <a:br>
                <a:rPr lang="th-TH" dirty="0"/>
              </a:br>
              <a:r>
                <a:rPr lang="th-TH" dirty="0"/>
                <a:t>    </a:t>
              </a:r>
              <a:r>
                <a:rPr lang="en-TH" dirty="0"/>
                <a:t>4.5 Convert </a:t>
              </a:r>
              <a:r>
                <a:rPr lang="en-US" dirty="0"/>
                <a:t>g</a:t>
              </a:r>
              <a:r>
                <a:rPr lang="en-TH" dirty="0"/>
                <a:t>ender to numeric</a:t>
              </a:r>
            </a:p>
            <a:p>
              <a:r>
                <a:rPr lang="en-TH" dirty="0"/>
                <a:t>   4.6 Filter age &gt;= 7 </a:t>
              </a:r>
            </a:p>
          </p:txBody>
        </p:sp>
        <p:sp>
          <p:nvSpPr>
            <p:cNvPr id="62" name="Rounded Rectangle 61">
              <a:extLst>
                <a:ext uri="{FF2B5EF4-FFF2-40B4-BE49-F238E27FC236}">
                  <a16:creationId xmlns:a16="http://schemas.microsoft.com/office/drawing/2014/main" id="{35AA2A41-E6BA-854E-A7FA-6C17F882297E}"/>
                </a:ext>
              </a:extLst>
            </p:cNvPr>
            <p:cNvSpPr/>
            <p:nvPr/>
          </p:nvSpPr>
          <p:spPr>
            <a:xfrm>
              <a:off x="4668334" y="6015011"/>
              <a:ext cx="4225146"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Step.5 </a:t>
              </a:r>
              <a:r>
                <a:rPr lang="en-US" dirty="0"/>
                <a:t>Write output as CSV files</a:t>
              </a:r>
              <a:endParaRPr lang="en-TH" dirty="0"/>
            </a:p>
          </p:txBody>
        </p:sp>
        <p:sp>
          <p:nvSpPr>
            <p:cNvPr id="17" name="TextBox 16">
              <a:extLst>
                <a:ext uri="{FF2B5EF4-FFF2-40B4-BE49-F238E27FC236}">
                  <a16:creationId xmlns:a16="http://schemas.microsoft.com/office/drawing/2014/main" id="{578EDF5A-7FD0-2C45-B6C6-229C8744150B}"/>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63" name="TextBox 62">
              <a:extLst>
                <a:ext uri="{FF2B5EF4-FFF2-40B4-BE49-F238E27FC236}">
                  <a16:creationId xmlns:a16="http://schemas.microsoft.com/office/drawing/2014/main" id="{E113D75A-6AB0-5C44-AF79-5B5A82A82FBF}"/>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64" name="TextBox 63">
              <a:extLst>
                <a:ext uri="{FF2B5EF4-FFF2-40B4-BE49-F238E27FC236}">
                  <a16:creationId xmlns:a16="http://schemas.microsoft.com/office/drawing/2014/main" id="{EEF5BCE9-FA8E-FA46-A3BF-2415C57B4DFC}"/>
                </a:ext>
              </a:extLst>
            </p:cNvPr>
            <p:cNvSpPr txBox="1"/>
            <p:nvPr/>
          </p:nvSpPr>
          <p:spPr>
            <a:xfrm rot="16200000">
              <a:off x="4203518" y="6057682"/>
              <a:ext cx="665567" cy="369332"/>
            </a:xfrm>
            <a:prstGeom prst="rect">
              <a:avLst/>
            </a:prstGeom>
            <a:noFill/>
          </p:spPr>
          <p:txBody>
            <a:bodyPr wrap="none" rtlCol="0">
              <a:spAutoFit/>
            </a:bodyPr>
            <a:lstStyle/>
            <a:p>
              <a:r>
                <a:rPr lang="en-TH" dirty="0"/>
                <a:t>Load</a:t>
              </a:r>
            </a:p>
          </p:txBody>
        </p:sp>
      </p:grpSp>
      <p:sp>
        <p:nvSpPr>
          <p:cNvPr id="65" name="Right Arrow 64">
            <a:extLst>
              <a:ext uri="{FF2B5EF4-FFF2-40B4-BE49-F238E27FC236}">
                <a16:creationId xmlns:a16="http://schemas.microsoft.com/office/drawing/2014/main" id="{F1F02198-A815-5845-A182-96A287264C5D}"/>
              </a:ext>
            </a:extLst>
          </p:cNvPr>
          <p:cNvSpPr/>
          <p:nvPr/>
        </p:nvSpPr>
        <p:spPr>
          <a:xfrm>
            <a:off x="8941330" y="325677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78" name="TextBox 77">
            <a:extLst>
              <a:ext uri="{FF2B5EF4-FFF2-40B4-BE49-F238E27FC236}">
                <a16:creationId xmlns:a16="http://schemas.microsoft.com/office/drawing/2014/main" id="{F09EF3F1-9EA0-A248-80FE-17CDF9142162}"/>
              </a:ext>
            </a:extLst>
          </p:cNvPr>
          <p:cNvSpPr txBox="1"/>
          <p:nvPr/>
        </p:nvSpPr>
        <p:spPr>
          <a:xfrm>
            <a:off x="9603682" y="3388741"/>
            <a:ext cx="2118850" cy="400110"/>
          </a:xfrm>
          <a:prstGeom prst="rect">
            <a:avLst/>
          </a:prstGeom>
          <a:noFill/>
        </p:spPr>
        <p:txBody>
          <a:bodyPr wrap="none" rtlCol="0">
            <a:spAutoFit/>
          </a:bodyPr>
          <a:lstStyle/>
          <a:p>
            <a:r>
              <a:rPr lang="en-TH" sz="2000" dirty="0"/>
              <a:t>CSV for Prediction</a:t>
            </a:r>
          </a:p>
        </p:txBody>
      </p:sp>
      <p:grpSp>
        <p:nvGrpSpPr>
          <p:cNvPr id="21" name="Group 20">
            <a:extLst>
              <a:ext uri="{FF2B5EF4-FFF2-40B4-BE49-F238E27FC236}">
                <a16:creationId xmlns:a16="http://schemas.microsoft.com/office/drawing/2014/main" id="{0CCAC501-446D-A747-9FD3-ABCADF237283}"/>
              </a:ext>
            </a:extLst>
          </p:cNvPr>
          <p:cNvGrpSpPr/>
          <p:nvPr/>
        </p:nvGrpSpPr>
        <p:grpSpPr>
          <a:xfrm>
            <a:off x="9999776" y="1241403"/>
            <a:ext cx="1381505" cy="2079609"/>
            <a:chOff x="9999776" y="1012803"/>
            <a:chExt cx="1381505" cy="2079609"/>
          </a:xfrm>
        </p:grpSpPr>
        <p:pic>
          <p:nvPicPr>
            <p:cNvPr id="66" name="Picture 65">
              <a:extLst>
                <a:ext uri="{FF2B5EF4-FFF2-40B4-BE49-F238E27FC236}">
                  <a16:creationId xmlns:a16="http://schemas.microsoft.com/office/drawing/2014/main" id="{5E83B175-1490-3948-B10A-5DD07DB97A10}"/>
                </a:ext>
              </a:extLst>
            </p:cNvPr>
            <p:cNvPicPr>
              <a:picLocks noChangeAspect="1"/>
            </p:cNvPicPr>
            <p:nvPr/>
          </p:nvPicPr>
          <p:blipFill>
            <a:blip r:embed="rId3"/>
            <a:stretch>
              <a:fillRect/>
            </a:stretch>
          </p:blipFill>
          <p:spPr>
            <a:xfrm>
              <a:off x="9999776" y="1717474"/>
              <a:ext cx="1374938" cy="1374938"/>
            </a:xfrm>
            <a:prstGeom prst="rect">
              <a:avLst/>
            </a:prstGeom>
          </p:spPr>
        </p:pic>
        <p:sp>
          <p:nvSpPr>
            <p:cNvPr id="67" name="TextBox 66">
              <a:extLst>
                <a:ext uri="{FF2B5EF4-FFF2-40B4-BE49-F238E27FC236}">
                  <a16:creationId xmlns:a16="http://schemas.microsoft.com/office/drawing/2014/main" id="{75ACB6CD-7BFF-B64D-BCEB-3B89489EEBCA}"/>
                </a:ext>
              </a:extLst>
            </p:cNvPr>
            <p:cNvSpPr txBox="1"/>
            <p:nvPr/>
          </p:nvSpPr>
          <p:spPr>
            <a:xfrm>
              <a:off x="10493131" y="1954556"/>
              <a:ext cx="377026" cy="400110"/>
            </a:xfrm>
            <a:prstGeom prst="rect">
              <a:avLst/>
            </a:prstGeom>
            <a:noFill/>
          </p:spPr>
          <p:txBody>
            <a:bodyPr wrap="none" rtlCol="0">
              <a:spAutoFit/>
            </a:bodyPr>
            <a:lstStyle/>
            <a:p>
              <a:r>
                <a:rPr lang="en-TH" sz="2000" dirty="0"/>
                <a:t>...</a:t>
              </a:r>
            </a:p>
          </p:txBody>
        </p:sp>
        <p:sp>
          <p:nvSpPr>
            <p:cNvPr id="68" name="TextBox 67">
              <a:extLst>
                <a:ext uri="{FF2B5EF4-FFF2-40B4-BE49-F238E27FC236}">
                  <a16:creationId xmlns:a16="http://schemas.microsoft.com/office/drawing/2014/main" id="{36B23F46-7CEE-EE47-89FF-55B497DCDED6}"/>
                </a:ext>
              </a:extLst>
            </p:cNvPr>
            <p:cNvSpPr txBox="1"/>
            <p:nvPr/>
          </p:nvSpPr>
          <p:spPr>
            <a:xfrm>
              <a:off x="10506654" y="2296632"/>
              <a:ext cx="312906" cy="400110"/>
            </a:xfrm>
            <a:prstGeom prst="rect">
              <a:avLst/>
            </a:prstGeom>
            <a:noFill/>
          </p:spPr>
          <p:txBody>
            <a:bodyPr wrap="none" rtlCol="0">
              <a:spAutoFit/>
            </a:bodyPr>
            <a:lstStyle/>
            <a:p>
              <a:r>
                <a:rPr lang="en-US" sz="2000" dirty="0"/>
                <a:t>..</a:t>
              </a:r>
              <a:endParaRPr lang="en-TH" sz="2000" dirty="0"/>
            </a:p>
          </p:txBody>
        </p:sp>
        <p:sp>
          <p:nvSpPr>
            <p:cNvPr id="69" name="TextBox 68">
              <a:extLst>
                <a:ext uri="{FF2B5EF4-FFF2-40B4-BE49-F238E27FC236}">
                  <a16:creationId xmlns:a16="http://schemas.microsoft.com/office/drawing/2014/main" id="{1647E4BB-8AEC-7E42-8540-EDFAA281D974}"/>
                </a:ext>
              </a:extLst>
            </p:cNvPr>
            <p:cNvSpPr txBox="1"/>
            <p:nvPr/>
          </p:nvSpPr>
          <p:spPr>
            <a:xfrm>
              <a:off x="10507651" y="2657533"/>
              <a:ext cx="312906" cy="400110"/>
            </a:xfrm>
            <a:prstGeom prst="rect">
              <a:avLst/>
            </a:prstGeom>
            <a:noFill/>
          </p:spPr>
          <p:txBody>
            <a:bodyPr wrap="none" rtlCol="0">
              <a:spAutoFit/>
            </a:bodyPr>
            <a:lstStyle/>
            <a:p>
              <a:r>
                <a:rPr lang="en-US" sz="2000" dirty="0"/>
                <a:t>..</a:t>
              </a:r>
              <a:endParaRPr lang="en-TH" sz="2000" dirty="0"/>
            </a:p>
          </p:txBody>
        </p:sp>
        <p:sp>
          <p:nvSpPr>
            <p:cNvPr id="70" name="TextBox 69">
              <a:extLst>
                <a:ext uri="{FF2B5EF4-FFF2-40B4-BE49-F238E27FC236}">
                  <a16:creationId xmlns:a16="http://schemas.microsoft.com/office/drawing/2014/main" id="{AE73DA16-A449-054C-B3AC-E6BDBDE8A22D}"/>
                </a:ext>
              </a:extLst>
            </p:cNvPr>
            <p:cNvSpPr txBox="1"/>
            <p:nvPr/>
          </p:nvSpPr>
          <p:spPr>
            <a:xfrm>
              <a:off x="10961467" y="1945070"/>
              <a:ext cx="335348" cy="400110"/>
            </a:xfrm>
            <a:prstGeom prst="rect">
              <a:avLst/>
            </a:prstGeom>
            <a:noFill/>
          </p:spPr>
          <p:txBody>
            <a:bodyPr wrap="none" rtlCol="0">
              <a:spAutoFit/>
            </a:bodyPr>
            <a:lstStyle/>
            <a:p>
              <a:r>
                <a:rPr lang="en-US" sz="2000" dirty="0"/>
                <a:t>2</a:t>
              </a:r>
              <a:endParaRPr lang="en-TH" sz="2000" dirty="0"/>
            </a:p>
          </p:txBody>
        </p:sp>
        <p:sp>
          <p:nvSpPr>
            <p:cNvPr id="71" name="TextBox 70">
              <a:extLst>
                <a:ext uri="{FF2B5EF4-FFF2-40B4-BE49-F238E27FC236}">
                  <a16:creationId xmlns:a16="http://schemas.microsoft.com/office/drawing/2014/main" id="{B96FE57A-429B-2E4C-88AE-0C3EA1D3EE4F}"/>
                </a:ext>
              </a:extLst>
            </p:cNvPr>
            <p:cNvSpPr txBox="1"/>
            <p:nvPr/>
          </p:nvSpPr>
          <p:spPr>
            <a:xfrm>
              <a:off x="10974990" y="2296632"/>
              <a:ext cx="335348" cy="400110"/>
            </a:xfrm>
            <a:prstGeom prst="rect">
              <a:avLst/>
            </a:prstGeom>
            <a:noFill/>
          </p:spPr>
          <p:txBody>
            <a:bodyPr wrap="none" rtlCol="0">
              <a:spAutoFit/>
            </a:bodyPr>
            <a:lstStyle/>
            <a:p>
              <a:r>
                <a:rPr lang="en-US" sz="2000" dirty="0"/>
                <a:t>3</a:t>
              </a:r>
              <a:endParaRPr lang="en-TH" sz="2000" dirty="0"/>
            </a:p>
          </p:txBody>
        </p:sp>
        <p:sp>
          <p:nvSpPr>
            <p:cNvPr id="72" name="TextBox 71">
              <a:extLst>
                <a:ext uri="{FF2B5EF4-FFF2-40B4-BE49-F238E27FC236}">
                  <a16:creationId xmlns:a16="http://schemas.microsoft.com/office/drawing/2014/main" id="{E6891D46-E77E-9049-8F71-8ED0D58A69A4}"/>
                </a:ext>
              </a:extLst>
            </p:cNvPr>
            <p:cNvSpPr txBox="1"/>
            <p:nvPr/>
          </p:nvSpPr>
          <p:spPr>
            <a:xfrm>
              <a:off x="10974990" y="2669633"/>
              <a:ext cx="335348" cy="400110"/>
            </a:xfrm>
            <a:prstGeom prst="rect">
              <a:avLst/>
            </a:prstGeom>
            <a:noFill/>
          </p:spPr>
          <p:txBody>
            <a:bodyPr wrap="none" rtlCol="0">
              <a:spAutoFit/>
            </a:bodyPr>
            <a:lstStyle/>
            <a:p>
              <a:r>
                <a:rPr lang="en-US" sz="2000" dirty="0"/>
                <a:t>4</a:t>
              </a:r>
              <a:endParaRPr lang="en-TH" sz="2000" dirty="0"/>
            </a:p>
          </p:txBody>
        </p:sp>
        <p:sp>
          <p:nvSpPr>
            <p:cNvPr id="73" name="TextBox 72">
              <a:extLst>
                <a:ext uri="{FF2B5EF4-FFF2-40B4-BE49-F238E27FC236}">
                  <a16:creationId xmlns:a16="http://schemas.microsoft.com/office/drawing/2014/main" id="{936A5421-A4FF-254B-8710-5C9E1DD06980}"/>
                </a:ext>
              </a:extLst>
            </p:cNvPr>
            <p:cNvSpPr txBox="1"/>
            <p:nvPr/>
          </p:nvSpPr>
          <p:spPr>
            <a:xfrm>
              <a:off x="10062870" y="1945070"/>
              <a:ext cx="335348" cy="400110"/>
            </a:xfrm>
            <a:prstGeom prst="rect">
              <a:avLst/>
            </a:prstGeom>
            <a:noFill/>
          </p:spPr>
          <p:txBody>
            <a:bodyPr wrap="none" rtlCol="0">
              <a:spAutoFit/>
            </a:bodyPr>
            <a:lstStyle/>
            <a:p>
              <a:r>
                <a:rPr lang="en-US" sz="2000" dirty="0"/>
                <a:t>1</a:t>
              </a:r>
              <a:endParaRPr lang="en-TH" sz="2000" dirty="0"/>
            </a:p>
          </p:txBody>
        </p:sp>
        <p:sp>
          <p:nvSpPr>
            <p:cNvPr id="74" name="TextBox 73">
              <a:extLst>
                <a:ext uri="{FF2B5EF4-FFF2-40B4-BE49-F238E27FC236}">
                  <a16:creationId xmlns:a16="http://schemas.microsoft.com/office/drawing/2014/main" id="{F0567854-908A-E644-9D00-F834A310FF16}"/>
                </a:ext>
              </a:extLst>
            </p:cNvPr>
            <p:cNvSpPr txBox="1"/>
            <p:nvPr/>
          </p:nvSpPr>
          <p:spPr>
            <a:xfrm>
              <a:off x="10049846" y="2318686"/>
              <a:ext cx="335348" cy="400110"/>
            </a:xfrm>
            <a:prstGeom prst="rect">
              <a:avLst/>
            </a:prstGeom>
            <a:noFill/>
          </p:spPr>
          <p:txBody>
            <a:bodyPr wrap="none" rtlCol="0">
              <a:spAutoFit/>
            </a:bodyPr>
            <a:lstStyle/>
            <a:p>
              <a:r>
                <a:rPr lang="en-US" sz="2000" dirty="0"/>
                <a:t>0</a:t>
              </a:r>
              <a:endParaRPr lang="en-TH" sz="2000" dirty="0"/>
            </a:p>
          </p:txBody>
        </p:sp>
        <p:sp>
          <p:nvSpPr>
            <p:cNvPr id="75" name="TextBox 74">
              <a:extLst>
                <a:ext uri="{FF2B5EF4-FFF2-40B4-BE49-F238E27FC236}">
                  <a16:creationId xmlns:a16="http://schemas.microsoft.com/office/drawing/2014/main" id="{D7FF6A52-2560-3E45-A3D0-903E6576D239}"/>
                </a:ext>
              </a:extLst>
            </p:cNvPr>
            <p:cNvSpPr txBox="1"/>
            <p:nvPr/>
          </p:nvSpPr>
          <p:spPr>
            <a:xfrm>
              <a:off x="10062870" y="2684031"/>
              <a:ext cx="335348" cy="400110"/>
            </a:xfrm>
            <a:prstGeom prst="rect">
              <a:avLst/>
            </a:prstGeom>
            <a:noFill/>
          </p:spPr>
          <p:txBody>
            <a:bodyPr wrap="none" rtlCol="0">
              <a:spAutoFit/>
            </a:bodyPr>
            <a:lstStyle/>
            <a:p>
              <a:r>
                <a:rPr lang="en-US" sz="2000" dirty="0"/>
                <a:t>1</a:t>
              </a:r>
              <a:endParaRPr lang="en-TH" sz="2000" dirty="0"/>
            </a:p>
          </p:txBody>
        </p:sp>
        <p:sp>
          <p:nvSpPr>
            <p:cNvPr id="76" name="TextBox 75">
              <a:extLst>
                <a:ext uri="{FF2B5EF4-FFF2-40B4-BE49-F238E27FC236}">
                  <a16:creationId xmlns:a16="http://schemas.microsoft.com/office/drawing/2014/main" id="{CCC6128B-FEA9-BA42-9BF1-7402947C43A2}"/>
                </a:ext>
              </a:extLst>
            </p:cNvPr>
            <p:cNvSpPr txBox="1"/>
            <p:nvPr/>
          </p:nvSpPr>
          <p:spPr>
            <a:xfrm rot="18282797">
              <a:off x="9938928" y="1254215"/>
              <a:ext cx="790601" cy="307777"/>
            </a:xfrm>
            <a:prstGeom prst="rect">
              <a:avLst/>
            </a:prstGeom>
            <a:noFill/>
          </p:spPr>
          <p:txBody>
            <a:bodyPr wrap="none" rtlCol="0">
              <a:spAutoFit/>
            </a:bodyPr>
            <a:lstStyle/>
            <a:p>
              <a:r>
                <a:rPr lang="en-US" sz="1400" dirty="0"/>
                <a:t>Comedy</a:t>
              </a:r>
              <a:endParaRPr lang="en-TH" sz="1400" dirty="0"/>
            </a:p>
          </p:txBody>
        </p:sp>
        <p:sp>
          <p:nvSpPr>
            <p:cNvPr id="77" name="TextBox 76">
              <a:extLst>
                <a:ext uri="{FF2B5EF4-FFF2-40B4-BE49-F238E27FC236}">
                  <a16:creationId xmlns:a16="http://schemas.microsoft.com/office/drawing/2014/main" id="{34D19C79-85DD-4D40-95FE-99C2B5536716}"/>
                </a:ext>
              </a:extLst>
            </p:cNvPr>
            <p:cNvSpPr txBox="1"/>
            <p:nvPr/>
          </p:nvSpPr>
          <p:spPr>
            <a:xfrm rot="18282797">
              <a:off x="10891403" y="1284876"/>
              <a:ext cx="671979" cy="307777"/>
            </a:xfrm>
            <a:prstGeom prst="rect">
              <a:avLst/>
            </a:prstGeom>
            <a:noFill/>
          </p:spPr>
          <p:txBody>
            <a:bodyPr wrap="none" rtlCol="0">
              <a:spAutoFit/>
            </a:bodyPr>
            <a:lstStyle/>
            <a:p>
              <a:r>
                <a:rPr lang="en-US" sz="1400" dirty="0"/>
                <a:t>Rating</a:t>
              </a:r>
              <a:endParaRPr lang="en-TH" sz="1400" dirty="0"/>
            </a:p>
          </p:txBody>
        </p:sp>
        <p:sp>
          <p:nvSpPr>
            <p:cNvPr id="79" name="TextBox 78">
              <a:extLst>
                <a:ext uri="{FF2B5EF4-FFF2-40B4-BE49-F238E27FC236}">
                  <a16:creationId xmlns:a16="http://schemas.microsoft.com/office/drawing/2014/main" id="{E9E23182-139F-A640-B1EB-E09EBAD3D04C}"/>
                </a:ext>
              </a:extLst>
            </p:cNvPr>
            <p:cNvSpPr txBox="1"/>
            <p:nvPr/>
          </p:nvSpPr>
          <p:spPr>
            <a:xfrm>
              <a:off x="10601416" y="1283896"/>
              <a:ext cx="319318" cy="307777"/>
            </a:xfrm>
            <a:prstGeom prst="rect">
              <a:avLst/>
            </a:prstGeom>
            <a:noFill/>
          </p:spPr>
          <p:txBody>
            <a:bodyPr wrap="none" rtlCol="0">
              <a:spAutoFit/>
            </a:bodyPr>
            <a:lstStyle/>
            <a:p>
              <a:r>
                <a:rPr lang="en-US" sz="1400" dirty="0"/>
                <a:t>…</a:t>
              </a:r>
              <a:endParaRPr lang="en-TH" sz="1400" dirty="0"/>
            </a:p>
          </p:txBody>
        </p:sp>
      </p:grpSp>
      <p:pic>
        <p:nvPicPr>
          <p:cNvPr id="80" name="Picture 79">
            <a:extLst>
              <a:ext uri="{FF2B5EF4-FFF2-40B4-BE49-F238E27FC236}">
                <a16:creationId xmlns:a16="http://schemas.microsoft.com/office/drawing/2014/main" id="{6B27B7BD-A357-BA4F-838E-383C97189732}"/>
              </a:ext>
            </a:extLst>
          </p:cNvPr>
          <p:cNvPicPr>
            <a:picLocks noChangeAspect="1"/>
          </p:cNvPicPr>
          <p:nvPr/>
        </p:nvPicPr>
        <p:blipFill>
          <a:blip r:embed="rId3"/>
          <a:stretch>
            <a:fillRect/>
          </a:stretch>
        </p:blipFill>
        <p:spPr>
          <a:xfrm>
            <a:off x="10062869" y="4501314"/>
            <a:ext cx="1331476" cy="1331476"/>
          </a:xfrm>
          <a:prstGeom prst="rect">
            <a:avLst/>
          </a:prstGeom>
        </p:spPr>
      </p:pic>
      <p:pic>
        <p:nvPicPr>
          <p:cNvPr id="81" name="Picture 80">
            <a:extLst>
              <a:ext uri="{FF2B5EF4-FFF2-40B4-BE49-F238E27FC236}">
                <a16:creationId xmlns:a16="http://schemas.microsoft.com/office/drawing/2014/main" id="{50F26B55-99FD-804A-BC2D-9379EC06CF57}"/>
              </a:ext>
            </a:extLst>
          </p:cNvPr>
          <p:cNvPicPr>
            <a:picLocks noChangeAspect="1"/>
          </p:cNvPicPr>
          <p:nvPr/>
        </p:nvPicPr>
        <p:blipFill>
          <a:blip r:embed="rId8"/>
          <a:stretch>
            <a:fillRect/>
          </a:stretch>
        </p:blipFill>
        <p:spPr>
          <a:xfrm>
            <a:off x="10793346" y="4272468"/>
            <a:ext cx="838711" cy="838711"/>
          </a:xfrm>
          <a:prstGeom prst="rect">
            <a:avLst/>
          </a:prstGeom>
        </p:spPr>
      </p:pic>
      <p:sp>
        <p:nvSpPr>
          <p:cNvPr id="82" name="TextBox 81">
            <a:extLst>
              <a:ext uri="{FF2B5EF4-FFF2-40B4-BE49-F238E27FC236}">
                <a16:creationId xmlns:a16="http://schemas.microsoft.com/office/drawing/2014/main" id="{79E8345E-7482-7A48-B0A9-6DB94029429F}"/>
              </a:ext>
            </a:extLst>
          </p:cNvPr>
          <p:cNvSpPr txBox="1"/>
          <p:nvPr/>
        </p:nvSpPr>
        <p:spPr>
          <a:xfrm>
            <a:off x="9635933" y="5823933"/>
            <a:ext cx="2396169" cy="400110"/>
          </a:xfrm>
          <a:prstGeom prst="rect">
            <a:avLst/>
          </a:prstGeom>
          <a:noFill/>
        </p:spPr>
        <p:txBody>
          <a:bodyPr wrap="none" rtlCol="0">
            <a:spAutoFit/>
          </a:bodyPr>
          <a:lstStyle/>
          <a:p>
            <a:r>
              <a:rPr lang="en-TH" sz="2000" dirty="0"/>
              <a:t>CSV for Visualization</a:t>
            </a:r>
          </a:p>
        </p:txBody>
      </p:sp>
      <p:sp>
        <p:nvSpPr>
          <p:cNvPr id="84" name="TextBox 83">
            <a:extLst>
              <a:ext uri="{FF2B5EF4-FFF2-40B4-BE49-F238E27FC236}">
                <a16:creationId xmlns:a16="http://schemas.microsoft.com/office/drawing/2014/main" id="{A0BEA5F7-6B64-7947-8587-00A8563B29DF}"/>
              </a:ext>
            </a:extLst>
          </p:cNvPr>
          <p:cNvSpPr txBox="1"/>
          <p:nvPr/>
        </p:nvSpPr>
        <p:spPr>
          <a:xfrm>
            <a:off x="10236701" y="841860"/>
            <a:ext cx="1066318" cy="461665"/>
          </a:xfrm>
          <a:prstGeom prst="rect">
            <a:avLst/>
          </a:prstGeom>
          <a:noFill/>
        </p:spPr>
        <p:txBody>
          <a:bodyPr wrap="none" rtlCol="0">
            <a:spAutoFit/>
          </a:bodyPr>
          <a:lstStyle/>
          <a:p>
            <a:r>
              <a:rPr lang="en-US" sz="2400" b="1" dirty="0"/>
              <a:t>Output</a:t>
            </a:r>
            <a:endParaRPr lang="en-TH" sz="2400" b="1" dirty="0"/>
          </a:p>
        </p:txBody>
      </p:sp>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0933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6" name="Title 5">
            <a:extLst>
              <a:ext uri="{FF2B5EF4-FFF2-40B4-BE49-F238E27FC236}">
                <a16:creationId xmlns:a16="http://schemas.microsoft.com/office/drawing/2014/main" id="{F6C225E0-846D-4C3D-8E3A-BE00A7D2E4E4}"/>
              </a:ext>
            </a:extLst>
          </p:cNvPr>
          <p:cNvSpPr>
            <a:spLocks noGrp="1"/>
          </p:cNvSpPr>
          <p:nvPr>
            <p:ph type="title"/>
          </p:nvPr>
        </p:nvSpPr>
        <p:spPr>
          <a:xfrm>
            <a:off x="6730000" y="639098"/>
            <a:ext cx="4813072" cy="3494790"/>
          </a:xfrm>
        </p:spPr>
        <p:txBody>
          <a:bodyPr vert="horz" lIns="91440" tIns="45720" rIns="91440" bIns="45720" rtlCol="0" anchor="b">
            <a:normAutofit/>
          </a:bodyPr>
          <a:lstStyle/>
          <a:p>
            <a:endParaRPr lang="en-US" sz="2600" dirty="0">
              <a:sym typeface="Roboto Slab"/>
            </a:endParaRPr>
          </a:p>
          <a:p>
            <a:r>
              <a:rPr lang="en-US" sz="2600" dirty="0">
                <a:sym typeface="Roboto Slab"/>
              </a:rPr>
              <a:t>Thank you.</a:t>
            </a:r>
          </a:p>
          <a:p>
            <a:endParaRPr lang="en-US" sz="2600" dirty="0">
              <a:sym typeface="Roboto Slab"/>
            </a:endParaRPr>
          </a:p>
          <a:p>
            <a:r>
              <a:rPr lang="en-US" sz="2600" b="1" dirty="0">
                <a:sym typeface="Roboto Slab"/>
              </a:rPr>
              <a:t>Let’s Summarize!</a:t>
            </a:r>
            <a:endParaRPr lang="en-US" sz="2600" dirty="0">
              <a:sym typeface="Roboto Slab"/>
            </a:endParaRPr>
          </a:p>
        </p:txBody>
      </p:sp>
      <p:sp>
        <p:nvSpPr>
          <p:cNvPr id="2" name="Text Placeholder 1">
            <a:extLst>
              <a:ext uri="{FF2B5EF4-FFF2-40B4-BE49-F238E27FC236}">
                <a16:creationId xmlns:a16="http://schemas.microsoft.com/office/drawing/2014/main" id="{EFCC3F19-3F00-47F1-8DE5-6C226D07AB94}"/>
              </a:ext>
            </a:extLst>
          </p:cNvPr>
          <p:cNvSpPr>
            <a:spLocks noGrp="1"/>
          </p:cNvSpPr>
          <p:nvPr>
            <p:ph type="body" idx="1"/>
          </p:nvPr>
        </p:nvSpPr>
        <p:spPr>
          <a:xfrm>
            <a:off x="6729999" y="4455621"/>
            <a:ext cx="4829101" cy="1238616"/>
          </a:xfrm>
        </p:spPr>
        <p:txBody>
          <a:bodyPr vert="horz" lIns="91440" tIns="45720" rIns="91440" bIns="45720" rtlCol="0">
            <a:normAutofit/>
          </a:bodyPr>
          <a:lstStyle/>
          <a:p>
            <a:pPr>
              <a:lnSpc>
                <a:spcPct val="100000"/>
              </a:lnSpc>
            </a:pPr>
            <a:endParaRPr lang="en-US">
              <a:solidFill>
                <a:schemeClr val="tx1">
                  <a:lumMod val="85000"/>
                  <a:lumOff val="15000"/>
                </a:schemeClr>
              </a:solidFill>
            </a:endParaRPr>
          </a:p>
        </p:txBody>
      </p:sp>
      <p:pic>
        <p:nvPicPr>
          <p:cNvPr id="826" name="Google Shape;826;p90" descr="A close up of a person&#10;&#10;Description automatically generated"/>
          <p:cNvPicPr preferRelativeResize="0"/>
          <p:nvPr/>
        </p:nvPicPr>
        <p:blipFill rotWithShape="1">
          <a:blip r:embed="rId3"/>
          <a:srcRect b="15730"/>
          <a:stretch/>
        </p:blipFill>
        <p:spPr>
          <a:xfrm>
            <a:off x="633999" y="1630966"/>
            <a:ext cx="5462001" cy="3072386"/>
          </a:xfrm>
          <a:prstGeom prst="rect">
            <a:avLst/>
          </a:prstGeom>
          <a:noFill/>
        </p:spPr>
      </p:pic>
      <p:sp>
        <p:nvSpPr>
          <p:cNvPr id="825" name="Google Shape;825;p90"/>
          <p:cNvSpPr txBox="1">
            <a:spLocks noGrp="1"/>
          </p:cNvSpPr>
          <p:nvPr>
            <p:ph type="sldNum" sz="quarter" idx="12"/>
          </p:nvPr>
        </p:nvSpPr>
        <p:spPr>
          <a:xfrm>
            <a:off x="10993582" y="6446838"/>
            <a:ext cx="78001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0000000-1234-1234-1234-123412341234}" type="slidenum">
              <a:rPr kumimoji="0" lang="en-US" sz="1050"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44</a:t>
            </a:fld>
            <a:endParaRPr kumimoji="0" lang="en-US" sz="1050" b="0" i="0" u="none" strike="noStrike" cap="none" spc="0" normalizeH="0" baseline="0" noProof="0">
              <a:ln>
                <a:noFill/>
              </a:ln>
              <a:effectLst/>
              <a:uLnTx/>
              <a:uFillTx/>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0C4-C433-421A-90F0-C90EBCC6BE3A}"/>
              </a:ext>
            </a:extLst>
          </p:cNvPr>
          <p:cNvSpPr>
            <a:spLocks noGrp="1"/>
          </p:cNvSpPr>
          <p:nvPr>
            <p:ph type="title"/>
          </p:nvPr>
        </p:nvSpPr>
        <p:spPr/>
        <p:txBody>
          <a:bodyPr/>
          <a:lstStyle/>
          <a:p>
            <a:r>
              <a:rPr lang="en-US" dirty="0"/>
              <a:t>CRISP-DM: Business Understanding</a:t>
            </a:r>
          </a:p>
        </p:txBody>
      </p:sp>
      <p:graphicFrame>
        <p:nvGraphicFramePr>
          <p:cNvPr id="6" name="Content Placeholder 5">
            <a:extLst>
              <a:ext uri="{FF2B5EF4-FFF2-40B4-BE49-F238E27FC236}">
                <a16:creationId xmlns:a16="http://schemas.microsoft.com/office/drawing/2014/main" id="{830A08A8-B1DC-4BD3-B7F3-CF68CE08CE5B}"/>
              </a:ext>
            </a:extLst>
          </p:cNvPr>
          <p:cNvGraphicFramePr>
            <a:graphicFrameLocks noGrp="1"/>
          </p:cNvGraphicFramePr>
          <p:nvPr>
            <p:ph idx="1"/>
            <p:extLst>
              <p:ext uri="{D42A27DB-BD31-4B8C-83A1-F6EECF244321}">
                <p14:modId xmlns:p14="http://schemas.microsoft.com/office/powerpoint/2010/main" val="542789849"/>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2FBE26-D8D5-434A-A920-190B8D6B141E}"/>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692046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0C4-C433-421A-90F0-C90EBCC6BE3A}"/>
              </a:ext>
            </a:extLst>
          </p:cNvPr>
          <p:cNvSpPr>
            <a:spLocks noGrp="1"/>
          </p:cNvSpPr>
          <p:nvPr>
            <p:ph type="title"/>
          </p:nvPr>
        </p:nvSpPr>
        <p:spPr/>
        <p:txBody>
          <a:bodyPr/>
          <a:lstStyle/>
          <a:p>
            <a:r>
              <a:rPr lang="en-US" dirty="0"/>
              <a:t>CRISP-DM: Data Understanding</a:t>
            </a:r>
          </a:p>
        </p:txBody>
      </p:sp>
      <p:graphicFrame>
        <p:nvGraphicFramePr>
          <p:cNvPr id="6" name="Content Placeholder 5">
            <a:extLst>
              <a:ext uri="{FF2B5EF4-FFF2-40B4-BE49-F238E27FC236}">
                <a16:creationId xmlns:a16="http://schemas.microsoft.com/office/drawing/2014/main" id="{830A08A8-B1DC-4BD3-B7F3-CF68CE08CE5B}"/>
              </a:ext>
            </a:extLst>
          </p:cNvPr>
          <p:cNvGraphicFramePr>
            <a:graphicFrameLocks noGrp="1"/>
          </p:cNvGraphicFramePr>
          <p:nvPr>
            <p:ph idx="1"/>
            <p:extLst>
              <p:ext uri="{D42A27DB-BD31-4B8C-83A1-F6EECF244321}">
                <p14:modId xmlns:p14="http://schemas.microsoft.com/office/powerpoint/2010/main" val="2543853239"/>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2FBE26-D8D5-434A-A920-190B8D6B141E}"/>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72117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0C4-C433-421A-90F0-C90EBCC6BE3A}"/>
              </a:ext>
            </a:extLst>
          </p:cNvPr>
          <p:cNvSpPr>
            <a:spLocks noGrp="1"/>
          </p:cNvSpPr>
          <p:nvPr>
            <p:ph type="title"/>
          </p:nvPr>
        </p:nvSpPr>
        <p:spPr/>
        <p:txBody>
          <a:bodyPr/>
          <a:lstStyle/>
          <a:p>
            <a:r>
              <a:rPr lang="en-US" dirty="0"/>
              <a:t>CRISP-DM: Data Preparation</a:t>
            </a:r>
          </a:p>
        </p:txBody>
      </p:sp>
      <p:graphicFrame>
        <p:nvGraphicFramePr>
          <p:cNvPr id="6" name="Content Placeholder 5">
            <a:extLst>
              <a:ext uri="{FF2B5EF4-FFF2-40B4-BE49-F238E27FC236}">
                <a16:creationId xmlns:a16="http://schemas.microsoft.com/office/drawing/2014/main" id="{830A08A8-B1DC-4BD3-B7F3-CF68CE08CE5B}"/>
              </a:ext>
            </a:extLst>
          </p:cNvPr>
          <p:cNvGraphicFramePr>
            <a:graphicFrameLocks noGrp="1"/>
          </p:cNvGraphicFramePr>
          <p:nvPr>
            <p:ph idx="1"/>
            <p:extLst>
              <p:ext uri="{D42A27DB-BD31-4B8C-83A1-F6EECF244321}">
                <p14:modId xmlns:p14="http://schemas.microsoft.com/office/powerpoint/2010/main" val="241628153"/>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2FBE26-D8D5-434A-A920-190B8D6B141E}"/>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472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0C4-C433-421A-90F0-C90EBCC6BE3A}"/>
              </a:ext>
            </a:extLst>
          </p:cNvPr>
          <p:cNvSpPr>
            <a:spLocks noGrp="1"/>
          </p:cNvSpPr>
          <p:nvPr>
            <p:ph type="title"/>
          </p:nvPr>
        </p:nvSpPr>
        <p:spPr/>
        <p:txBody>
          <a:bodyPr/>
          <a:lstStyle/>
          <a:p>
            <a:r>
              <a:rPr lang="en-US" dirty="0"/>
              <a:t>CRISP-DM: Data Preparation</a:t>
            </a:r>
          </a:p>
        </p:txBody>
      </p:sp>
      <p:graphicFrame>
        <p:nvGraphicFramePr>
          <p:cNvPr id="6" name="Content Placeholder 5">
            <a:extLst>
              <a:ext uri="{FF2B5EF4-FFF2-40B4-BE49-F238E27FC236}">
                <a16:creationId xmlns:a16="http://schemas.microsoft.com/office/drawing/2014/main" id="{830A08A8-B1DC-4BD3-B7F3-CF68CE08CE5B}"/>
              </a:ext>
            </a:extLst>
          </p:cNvPr>
          <p:cNvGraphicFramePr>
            <a:graphicFrameLocks noGrp="1"/>
          </p:cNvGraphicFramePr>
          <p:nvPr>
            <p:ph idx="1"/>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2FBE26-D8D5-434A-A920-190B8D6B141E}"/>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78613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0C4-C433-421A-90F0-C90EBCC6BE3A}"/>
              </a:ext>
            </a:extLst>
          </p:cNvPr>
          <p:cNvSpPr>
            <a:spLocks noGrp="1"/>
          </p:cNvSpPr>
          <p:nvPr>
            <p:ph type="title"/>
          </p:nvPr>
        </p:nvSpPr>
        <p:spPr/>
        <p:txBody>
          <a:bodyPr/>
          <a:lstStyle/>
          <a:p>
            <a:r>
              <a:rPr lang="en-US" dirty="0"/>
              <a:t>CRISP-DM: Modeling</a:t>
            </a:r>
          </a:p>
        </p:txBody>
      </p:sp>
      <p:graphicFrame>
        <p:nvGraphicFramePr>
          <p:cNvPr id="6" name="Content Placeholder 5">
            <a:extLst>
              <a:ext uri="{FF2B5EF4-FFF2-40B4-BE49-F238E27FC236}">
                <a16:creationId xmlns:a16="http://schemas.microsoft.com/office/drawing/2014/main" id="{830A08A8-B1DC-4BD3-B7F3-CF68CE08CE5B}"/>
              </a:ext>
            </a:extLst>
          </p:cNvPr>
          <p:cNvGraphicFramePr>
            <a:graphicFrameLocks noGrp="1"/>
          </p:cNvGraphicFramePr>
          <p:nvPr>
            <p:ph idx="1"/>
            <p:extLst>
              <p:ext uri="{D42A27DB-BD31-4B8C-83A1-F6EECF244321}">
                <p14:modId xmlns:p14="http://schemas.microsoft.com/office/powerpoint/2010/main" val="1298329241"/>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2FBE26-D8D5-434A-A920-190B8D6B141E}"/>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346430453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DMM 01 Relational Model Concepts.pptx" id="{E5724F52-97AE-4EEB-BA83-314BE3DD4EA5}" vid="{3DEDA7B3-2233-4586-B28E-325C48F86A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6B63218-A2B6-40CF-BCE7-190CEF2AE5CA}">
  <ds:schemaRefs>
    <ds:schemaRef ds:uri="http://schemas.microsoft.com/sharepoint/v3/contenttype/forms"/>
  </ds:schemaRefs>
</ds:datastoreItem>
</file>

<file path=customXml/itemProps2.xml><?xml version="1.0" encoding="utf-8"?>
<ds:datastoreItem xmlns:ds="http://schemas.openxmlformats.org/officeDocument/2006/customXml" ds:itemID="{641B33D7-02C6-4445-87B6-8BB078D72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70F49E-A1F9-47B4-B217-E100630EFCC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2157</Words>
  <Application>Microsoft Office PowerPoint</Application>
  <PresentationFormat>Widescreen</PresentationFormat>
  <Paragraphs>331</Paragraphs>
  <Slides>44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Bookman Old Style</vt:lpstr>
      <vt:lpstr>Calibri</vt:lpstr>
      <vt:lpstr>Century Gothic</vt:lpstr>
      <vt:lpstr>Franklin Gothic Book</vt:lpstr>
      <vt:lpstr>Raleway</vt:lpstr>
      <vt:lpstr>Roboto</vt:lpstr>
      <vt:lpstr>Wingdings</vt:lpstr>
      <vt:lpstr>1_RetrospectVTI</vt:lpstr>
      <vt:lpstr>AT82.02</vt:lpstr>
      <vt:lpstr>Outline</vt:lpstr>
      <vt:lpstr>Data Science and Data Analytics Process</vt:lpstr>
      <vt:lpstr>CRISP-DM</vt:lpstr>
      <vt:lpstr>CRISP-DM: Business Understanding</vt:lpstr>
      <vt:lpstr>CRISP-DM: Data Understanding</vt:lpstr>
      <vt:lpstr>CRISP-DM: Data Preparation</vt:lpstr>
      <vt:lpstr>CRISP-DM: Data Preparation</vt:lpstr>
      <vt:lpstr>CRISP-DM: Modeling</vt:lpstr>
      <vt:lpstr>CRISP-DM: Evaluation</vt:lpstr>
      <vt:lpstr>CRISP-DM: Deployment</vt:lpstr>
      <vt:lpstr>Business Analytics Process Model</vt:lpstr>
      <vt:lpstr>Data (Analytics) Workflow</vt:lpstr>
      <vt:lpstr>TDSP: Team Data Science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Data Engineering</vt:lpstr>
      <vt:lpstr>Data Engineer</vt:lpstr>
      <vt:lpstr>Which steps are part of Data Engineering process?</vt:lpstr>
      <vt:lpstr>Construct your dataset</vt:lpstr>
      <vt:lpstr>Dataset: Size</vt:lpstr>
      <vt:lpstr>Characteristics of Dataset Quality</vt:lpstr>
      <vt:lpstr>Dataset: Quality</vt:lpstr>
      <vt:lpstr>Clean and Transform Data</vt:lpstr>
      <vt:lpstr>Data Cleansing</vt:lpstr>
      <vt:lpstr>Data Transformation</vt:lpstr>
      <vt:lpstr>Data Engineering</vt:lpstr>
      <vt:lpstr>Movie Rating Prediction</vt:lpstr>
      <vt:lpstr>Movie Rating Prediction</vt:lpstr>
      <vt:lpstr>Movie Rating Prediction</vt:lpstr>
      <vt:lpstr>Movie Rating Prediction</vt:lpstr>
      <vt:lpstr> Thank you.  Let’s Summarize!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2020-11-05T07:21:32Z</dcterms:created>
  <dcterms:modified xsi:type="dcterms:W3CDTF">2020-11-05T11:25:50Z</dcterms:modified>
</cp:coreProperties>
</file>